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1" r:id="rId4"/>
    <p:sldMasterId id="2147483752" r:id="rId5"/>
    <p:sldMasterId id="2147483753" r:id="rId6"/>
    <p:sldMasterId id="2147483754" r:id="rId7"/>
    <p:sldMasterId id="2147483755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</p:sldIdLst>
  <p:sldSz cy="5143500" cx="9144000"/>
  <p:notesSz cx="6858000" cy="9144000"/>
  <p:embeddedFontLst>
    <p:embeddedFont>
      <p:font typeface="Hanken Grotesk"/>
      <p:regular r:id="rId18"/>
      <p:bold r:id="rId19"/>
      <p:italic r:id="rId20"/>
      <p:boldItalic r:id="rId21"/>
    </p:embeddedFont>
    <p:embeddedFont>
      <p:font typeface="Inter SemiBold"/>
      <p:regular r:id="rId22"/>
      <p:bold r:id="rId23"/>
    </p:embeddedFont>
    <p:embeddedFont>
      <p:font typeface="Hanken Grotesk SemiBold"/>
      <p:regular r:id="rId24"/>
      <p:bold r:id="rId25"/>
      <p:italic r:id="rId26"/>
      <p:boldItalic r:id="rId27"/>
    </p:embeddedFont>
    <p:embeddedFont>
      <p:font typeface="Inter"/>
      <p:regular r:id="rId28"/>
      <p:bold r:id="rId29"/>
    </p:embeddedFont>
    <p:embeddedFont>
      <p:font typeface="Helvetica Neue"/>
      <p:regular r:id="rId30"/>
      <p:bold r:id="rId31"/>
      <p:italic r:id="rId32"/>
      <p:boldItalic r:id="rId33"/>
    </p:embeddedFont>
    <p:embeddedFont>
      <p:font typeface="Inter Medium"/>
      <p:regular r:id="rId34"/>
      <p:bold r:id="rId35"/>
    </p:embeddedFont>
    <p:embeddedFont>
      <p:font typeface="DM Serif Display"/>
      <p:regular r:id="rId36"/>
      <p:italic r:id="rId37"/>
    </p:embeddedFont>
    <p:embeddedFont>
      <p:font typeface="DM Mono"/>
      <p:regular r:id="rId38"/>
      <p:italic r:id="rId39"/>
    </p:embeddedFont>
    <p:embeddedFont>
      <p:font typeface="Inter Black"/>
      <p:bold r:id="rId4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nterBlack-bold.fntdata"/><Relationship Id="rId20" Type="http://schemas.openxmlformats.org/officeDocument/2006/relationships/font" Target="fonts/HankenGrotesk-italic.fntdata"/><Relationship Id="rId22" Type="http://schemas.openxmlformats.org/officeDocument/2006/relationships/font" Target="fonts/InterSemiBold-regular.fntdata"/><Relationship Id="rId21" Type="http://schemas.openxmlformats.org/officeDocument/2006/relationships/font" Target="fonts/HankenGrotesk-boldItalic.fntdata"/><Relationship Id="rId24" Type="http://schemas.openxmlformats.org/officeDocument/2006/relationships/font" Target="fonts/HankenGroteskSemiBold-regular.fntdata"/><Relationship Id="rId23" Type="http://schemas.openxmlformats.org/officeDocument/2006/relationships/font" Target="fonts/InterSemiBold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26" Type="http://schemas.openxmlformats.org/officeDocument/2006/relationships/font" Target="fonts/HankenGroteskSemiBold-italic.fntdata"/><Relationship Id="rId25" Type="http://schemas.openxmlformats.org/officeDocument/2006/relationships/font" Target="fonts/HankenGroteskSemiBold-bold.fntdata"/><Relationship Id="rId28" Type="http://schemas.openxmlformats.org/officeDocument/2006/relationships/font" Target="fonts/Inter-regular.fntdata"/><Relationship Id="rId27" Type="http://schemas.openxmlformats.org/officeDocument/2006/relationships/font" Target="fonts/HankenGroteskSemiBold-boldItalic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Inter-bold.fntdata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31" Type="http://schemas.openxmlformats.org/officeDocument/2006/relationships/font" Target="fonts/HelveticaNeue-bold.fntdata"/><Relationship Id="rId30" Type="http://schemas.openxmlformats.org/officeDocument/2006/relationships/font" Target="fonts/HelveticaNeue-regular.fntdata"/><Relationship Id="rId11" Type="http://schemas.openxmlformats.org/officeDocument/2006/relationships/slide" Target="slides/slide2.xml"/><Relationship Id="rId33" Type="http://schemas.openxmlformats.org/officeDocument/2006/relationships/font" Target="fonts/HelveticaNeue-boldItalic.fntdata"/><Relationship Id="rId10" Type="http://schemas.openxmlformats.org/officeDocument/2006/relationships/slide" Target="slides/slide1.xml"/><Relationship Id="rId32" Type="http://schemas.openxmlformats.org/officeDocument/2006/relationships/font" Target="fonts/HelveticaNeue-italic.fntdata"/><Relationship Id="rId13" Type="http://schemas.openxmlformats.org/officeDocument/2006/relationships/slide" Target="slides/slide4.xml"/><Relationship Id="rId35" Type="http://schemas.openxmlformats.org/officeDocument/2006/relationships/font" Target="fonts/InterMedium-bold.fntdata"/><Relationship Id="rId12" Type="http://schemas.openxmlformats.org/officeDocument/2006/relationships/slide" Target="slides/slide3.xml"/><Relationship Id="rId34" Type="http://schemas.openxmlformats.org/officeDocument/2006/relationships/font" Target="fonts/InterMedium-regular.fntdata"/><Relationship Id="rId15" Type="http://schemas.openxmlformats.org/officeDocument/2006/relationships/slide" Target="slides/slide6.xml"/><Relationship Id="rId37" Type="http://schemas.openxmlformats.org/officeDocument/2006/relationships/font" Target="fonts/DMSerifDisplay-italic.fntdata"/><Relationship Id="rId14" Type="http://schemas.openxmlformats.org/officeDocument/2006/relationships/slide" Target="slides/slide5.xml"/><Relationship Id="rId36" Type="http://schemas.openxmlformats.org/officeDocument/2006/relationships/font" Target="fonts/DMSerifDisplay-regular.fntdata"/><Relationship Id="rId17" Type="http://schemas.openxmlformats.org/officeDocument/2006/relationships/slide" Target="slides/slide8.xml"/><Relationship Id="rId39" Type="http://schemas.openxmlformats.org/officeDocument/2006/relationships/font" Target="fonts/DMMono-italic.fntdata"/><Relationship Id="rId16" Type="http://schemas.openxmlformats.org/officeDocument/2006/relationships/slide" Target="slides/slide7.xml"/><Relationship Id="rId38" Type="http://schemas.openxmlformats.org/officeDocument/2006/relationships/font" Target="fonts/DMMono-regular.fntdata"/><Relationship Id="rId19" Type="http://schemas.openxmlformats.org/officeDocument/2006/relationships/font" Target="fonts/HankenGrotesk-bold.fntdata"/><Relationship Id="rId18" Type="http://schemas.openxmlformats.org/officeDocument/2006/relationships/font" Target="fonts/HankenGrotesk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SLIDES_API498601163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SLIDES_API498601163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SLIDES_API498601163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8" name="Google Shape;648;SLIDES_API498601163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SLIDES_API498601163_4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SLIDES_API498601163_4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SLIDES_API498601163_1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SLIDES_API498601163_1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SLIDES_API498601163_1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2" name="Google Shape;682;SLIDES_API498601163_1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SLIDES_API498601163_17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6" name="Google Shape;696;SLIDES_API498601163_17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f4bbf338d6_1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1f4bbf338d6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SLIDES_API498601163_18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SLIDES_API498601163_18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5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8" name="Google Shape;618;p105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105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0" name="Google Shape;620;p105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621" name="Google Shape;621;p105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22" name="Google Shape;622;p105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None/>
              <a:defRPr/>
            </a:lvl9pPr>
          </a:lstStyle>
          <a:p/>
        </p:txBody>
      </p:sp>
      <p:sp>
        <p:nvSpPr>
          <p:cNvPr id="623" name="Google Shape;623;p105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2">
  <p:cSld name="TITLE_AND_BODY_3"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106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8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6" name="Google Shape;626;p10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7" name="Google Shape;627;p106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628" name="Google Shape;628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3">
  <p:cSld name="TITLE_AND_BODY_4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107"/>
          <p:cNvSpPr txBox="1"/>
          <p:nvPr>
            <p:ph idx="1" type="subTitle"/>
          </p:nvPr>
        </p:nvSpPr>
        <p:spPr>
          <a:xfrm>
            <a:off x="457200" y="346600"/>
            <a:ext cx="1824900" cy="2172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107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32" name="Google Shape;632;p107"/>
          <p:cNvSpPr txBox="1"/>
          <p:nvPr>
            <p:ph idx="2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SzPts val="2200"/>
              <a:buFont typeface="Helvetica Neue"/>
              <a:buChar char="•"/>
              <a:defRPr sz="2200"/>
            </a:lvl1pPr>
            <a:lvl2pPr indent="-368300" lvl="1" marL="914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2pPr>
            <a:lvl3pPr indent="-368300" lvl="2" marL="1371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3pPr>
            <a:lvl4pPr indent="-368300" lvl="3" marL="18288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4pPr>
            <a:lvl5pPr indent="-368300" lvl="4" marL="22860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5pPr>
            <a:lvl6pPr indent="-368300" lvl="5" marL="27432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6pPr>
            <a:lvl7pPr indent="-368300" lvl="6" marL="32004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7pPr>
            <a:lvl8pPr indent="-368300" lvl="7" marL="3657600">
              <a:spcBef>
                <a:spcPts val="2000"/>
              </a:spcBef>
              <a:spcAft>
                <a:spcPts val="0"/>
              </a:spcAft>
              <a:buSzPts val="2200"/>
              <a:buChar char="•"/>
              <a:defRPr sz="2200"/>
            </a:lvl8pPr>
            <a:lvl9pPr indent="-368300" lvl="8" marL="4114800">
              <a:spcBef>
                <a:spcPts val="2000"/>
              </a:spcBef>
              <a:spcAft>
                <a:spcPts val="2000"/>
              </a:spcAft>
              <a:buSzPts val="2200"/>
              <a:buChar char="•"/>
              <a:defRPr sz="2200"/>
            </a:lvl9pPr>
          </a:lstStyle>
          <a:p/>
        </p:txBody>
      </p:sp>
      <p:sp>
        <p:nvSpPr>
          <p:cNvPr id="633" name="Google Shape;633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>
              <a:buNone/>
              <a:defRPr b="1" sz="800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3">
  <p:cSld name="TITLE_AND_BODY_2_3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8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36" name="Google Shape;636;p108"/>
          <p:cNvSpPr txBox="1"/>
          <p:nvPr>
            <p:ph idx="1" type="body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37" name="Google Shape;637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8" name="Google Shape;638;p108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9" name="Google Shape;59;p15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2" name="Google Shape;62;p16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5" name="Google Shape;65;p17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9" name="Google Shape;69;p1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0" name="Google Shape;70;p1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9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9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75" name="Google Shape;75;p19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20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8" name="Google Shape;78;p20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9" name="Google Shape;79;p2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80" name="Google Shape;80;p20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1" name="Google Shape;81;p20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2" name="Google Shape;82;p20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83" name="Google Shape;83;p20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2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6" name="Google Shape;86;p2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7" name="Google Shape;87;p2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88" name="Google Shape;88;p2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89" name="Google Shape;89;p21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21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21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2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4" name="Google Shape;94;p22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22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22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7" name="Google Shape;97;p22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8" name="Google Shape;98;p22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9" name="Google Shape;99;p22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0" name="Google Shape;100;p22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1" name="Google Shape;101;p22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2" name="Google Shape;102;p22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3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5" name="Google Shape;105;p23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6" name="Google Shape;106;p23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07" name="Google Shape;107;p2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4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4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4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4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3" name="Google Shape;113;p24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4" name="Google Shape;114;p24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15" name="Google Shape;115;p2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18" name="Google Shape;118;p25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9" name="Google Shape;119;p25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0" name="Google Shape;120;p25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1" name="Google Shape;121;p25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22" name="Google Shape;122;p25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23" name="Google Shape;123;p25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6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9" name="Google Shape;129;p2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30" name="Google Shape;130;p26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1" name="Google Shape;131;p26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2" name="Google Shape;132;p26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133" name="Google Shape;133;p26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34" name="Google Shape;134;p26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7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7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138" name="Google Shape;138;p27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9" name="Google Shape;139;p27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27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1" name="Google Shape;141;p27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2" name="Google Shape;142;p27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27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4" name="Google Shape;144;p27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8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8" name="Google Shape;148;p28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50" name="Google Shape;150;p28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8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3" name="Google Shape;153;p28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9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6" name="Google Shape;156;p29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57" name="Google Shape;157;p29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9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29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61" name="Google Shape;161;p29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0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164" name="Google Shape;164;p30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30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6" name="Google Shape;166;p30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7" name="Google Shape;167;p30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30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9" name="Google Shape;169;p30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30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1" name="Google Shape;171;p30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2" name="Google Shape;172;p30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3" name="Google Shape;173;p30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30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0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1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8" name="Google Shape;178;p31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31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0" name="Google Shape;180;p31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81" name="Google Shape;181;p31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4" name="Google Shape;184;p32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5" name="Google Shape;185;p32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8" name="Google Shape;188;p33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89" name="Google Shape;189;p33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92" name="Google Shape;192;p34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3" name="Google Shape;193;p34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196" name="Google Shape;196;p35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7" name="Google Shape;197;p35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98" name="Google Shape;198;p35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199" name="Google Shape;199;p35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7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6" name="Google Shape;206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9" name="Google Shape;209;p38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2" name="Google Shape;212;p39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41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8" name="Google Shape;218;p41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19" name="Google Shape;219;p4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0" name="Google Shape;220;p41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42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3" name="Google Shape;223;p42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4" name="Google Shape;224;p4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25" name="Google Shape;225;p42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43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8" name="Google Shape;228;p43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9" name="Google Shape;229;p4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30" name="Google Shape;230;p43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1" name="Google Shape;231;p43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2" name="Google Shape;232;p43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33" name="Google Shape;233;p43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4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6" name="Google Shape;236;p44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7" name="Google Shape;237;p44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8" name="Google Shape;238;p4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239" name="Google Shape;239;p44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44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44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5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44" name="Google Shape;244;p45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5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5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7" name="Google Shape;247;p45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8" name="Google Shape;248;p45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9" name="Google Shape;249;p45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0" name="Google Shape;250;p45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1" name="Google Shape;251;p45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2" name="Google Shape;252;p45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6"/>
          <p:cNvSpPr txBox="1"/>
          <p:nvPr>
            <p:ph idx="1" type="body"/>
          </p:nvPr>
        </p:nvSpPr>
        <p:spPr>
          <a:xfrm>
            <a:off x="457200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5" name="Google Shape;255;p46"/>
          <p:cNvSpPr txBox="1"/>
          <p:nvPr>
            <p:ph idx="2" type="body"/>
          </p:nvPr>
        </p:nvSpPr>
        <p:spPr>
          <a:xfrm>
            <a:off x="4704701" y="1607925"/>
            <a:ext cx="3982200" cy="12588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6" name="Google Shape;256;p4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 1">
  <p:cSld name="CUSTOM_3_2_1_2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47"/>
          <p:cNvSpPr txBox="1"/>
          <p:nvPr>
            <p:ph idx="1" type="subTitle"/>
          </p:nvPr>
        </p:nvSpPr>
        <p:spPr>
          <a:xfrm>
            <a:off x="32369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47"/>
          <p:cNvSpPr txBox="1"/>
          <p:nvPr>
            <p:ph idx="2" type="subTitle"/>
          </p:nvPr>
        </p:nvSpPr>
        <p:spPr>
          <a:xfrm>
            <a:off x="6016788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47"/>
          <p:cNvSpPr txBox="1"/>
          <p:nvPr>
            <p:ph idx="3" type="subTitle"/>
          </p:nvPr>
        </p:nvSpPr>
        <p:spPr>
          <a:xfrm>
            <a:off x="457175" y="1740525"/>
            <a:ext cx="2359800" cy="474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4500">
                <a:solidFill>
                  <a:srgbClr val="B5D6B2"/>
                </a:solidFill>
                <a:latin typeface="Inter Black"/>
                <a:ea typeface="Inter Black"/>
                <a:cs typeface="Inter Black"/>
                <a:sym typeface="Inter Blac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47"/>
          <p:cNvSpPr txBox="1"/>
          <p:nvPr>
            <p:ph idx="4" type="body"/>
          </p:nvPr>
        </p:nvSpPr>
        <p:spPr>
          <a:xfrm>
            <a:off x="4572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2" name="Google Shape;262;p47"/>
          <p:cNvSpPr txBox="1"/>
          <p:nvPr>
            <p:ph idx="5" type="body"/>
          </p:nvPr>
        </p:nvSpPr>
        <p:spPr>
          <a:xfrm>
            <a:off x="32370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3" name="Google Shape;263;p47"/>
          <p:cNvSpPr txBox="1"/>
          <p:nvPr>
            <p:ph idx="6" type="body"/>
          </p:nvPr>
        </p:nvSpPr>
        <p:spPr>
          <a:xfrm>
            <a:off x="6016800" y="2215125"/>
            <a:ext cx="2606100" cy="15750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64" name="Google Shape;264;p4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 1">
  <p:cSld name="CUSTOM_3_2_1_1_2"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8"/>
          <p:cNvSpPr/>
          <p:nvPr/>
        </p:nvSpPr>
        <p:spPr>
          <a:xfrm>
            <a:off x="68933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7" name="Google Shape;267;p48"/>
          <p:cNvSpPr txBox="1"/>
          <p:nvPr>
            <p:ph idx="1" type="subTitle"/>
          </p:nvPr>
        </p:nvSpPr>
        <p:spPr>
          <a:xfrm>
            <a:off x="68934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68" name="Google Shape;268;p48"/>
          <p:cNvSpPr/>
          <p:nvPr/>
        </p:nvSpPr>
        <p:spPr>
          <a:xfrm>
            <a:off x="41135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69" name="Google Shape;269;p48"/>
          <p:cNvSpPr txBox="1"/>
          <p:nvPr>
            <p:ph idx="2" type="subTitle"/>
          </p:nvPr>
        </p:nvSpPr>
        <p:spPr>
          <a:xfrm>
            <a:off x="41136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0" name="Google Shape;270;p48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71" name="Google Shape;271;p48"/>
          <p:cNvSpPr txBox="1"/>
          <p:nvPr>
            <p:ph idx="3" type="subTitle"/>
          </p:nvPr>
        </p:nvSpPr>
        <p:spPr>
          <a:xfrm>
            <a:off x="1333800" y="1597025"/>
            <a:ext cx="916800" cy="91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 b="1" sz="2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272" name="Google Shape;272;p48"/>
          <p:cNvSpPr txBox="1"/>
          <p:nvPr>
            <p:ph idx="4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3" name="Google Shape;273;p48"/>
          <p:cNvSpPr txBox="1"/>
          <p:nvPr>
            <p:ph idx="5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4" name="Google Shape;274;p48"/>
          <p:cNvSpPr txBox="1"/>
          <p:nvPr>
            <p:ph idx="6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5" name="Google Shape;275;p4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9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78" name="Google Shape;278;p4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79" name="Google Shape;279;p49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0" name="Google Shape;280;p49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1" name="Google Shape;281;p49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2" name="Google Shape;282;p49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3" name="Google Shape;283;p49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50"/>
          <p:cNvSpPr/>
          <p:nvPr/>
        </p:nvSpPr>
        <p:spPr>
          <a:xfrm>
            <a:off x="457313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6" name="Google Shape;286;p50"/>
          <p:cNvSpPr/>
          <p:nvPr/>
        </p:nvSpPr>
        <p:spPr>
          <a:xfrm>
            <a:off x="2547247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287" name="Google Shape;287;p50"/>
          <p:cNvSpPr/>
          <p:nvPr/>
        </p:nvSpPr>
        <p:spPr>
          <a:xfrm>
            <a:off x="4637182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88" name="Google Shape;288;p50"/>
          <p:cNvSpPr txBox="1"/>
          <p:nvPr>
            <p:ph idx="1" type="body"/>
          </p:nvPr>
        </p:nvSpPr>
        <p:spPr>
          <a:xfrm>
            <a:off x="457200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9" name="Google Shape;289;p50"/>
          <p:cNvSpPr txBox="1"/>
          <p:nvPr>
            <p:ph idx="2" type="body"/>
          </p:nvPr>
        </p:nvSpPr>
        <p:spPr>
          <a:xfrm>
            <a:off x="2547247" y="1801725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0" name="Google Shape;290;p50"/>
          <p:cNvSpPr txBox="1"/>
          <p:nvPr>
            <p:ph idx="3" type="body"/>
          </p:nvPr>
        </p:nvSpPr>
        <p:spPr>
          <a:xfrm>
            <a:off x="4637182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1" name="Google Shape;291;p50"/>
          <p:cNvSpPr txBox="1"/>
          <p:nvPr>
            <p:ph idx="4" type="subTitle"/>
          </p:nvPr>
        </p:nvSpPr>
        <p:spPr>
          <a:xfrm>
            <a:off x="457200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2" name="Google Shape;292;p50"/>
          <p:cNvSpPr txBox="1"/>
          <p:nvPr>
            <p:ph idx="5" type="subTitle"/>
          </p:nvPr>
        </p:nvSpPr>
        <p:spPr>
          <a:xfrm>
            <a:off x="2547191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50"/>
          <p:cNvSpPr txBox="1"/>
          <p:nvPr>
            <p:ph idx="6" type="subTitle"/>
          </p:nvPr>
        </p:nvSpPr>
        <p:spPr>
          <a:xfrm>
            <a:off x="4637182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5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95" name="Google Shape;295;p50"/>
          <p:cNvSpPr/>
          <p:nvPr/>
        </p:nvSpPr>
        <p:spPr>
          <a:xfrm>
            <a:off x="6727126" y="1250597"/>
            <a:ext cx="1959600" cy="332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96" name="Google Shape;296;p50"/>
          <p:cNvSpPr txBox="1"/>
          <p:nvPr>
            <p:ph idx="7" type="body"/>
          </p:nvPr>
        </p:nvSpPr>
        <p:spPr>
          <a:xfrm>
            <a:off x="6727126" y="1801829"/>
            <a:ext cx="1959600" cy="277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97" name="Google Shape;297;p50"/>
          <p:cNvSpPr txBox="1"/>
          <p:nvPr>
            <p:ph idx="8" type="subTitle"/>
          </p:nvPr>
        </p:nvSpPr>
        <p:spPr>
          <a:xfrm>
            <a:off x="6727126" y="1250000"/>
            <a:ext cx="1959600" cy="5940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 1">
  <p:cSld name="CUSTOM_3_2_1_1_1_1_2">
    <p:bg>
      <p:bgPr>
        <a:solidFill>
          <a:schemeClr val="lt2"/>
        </a:solidFill>
      </p:bgPr>
    </p:bg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1"/>
          <p:cNvSpPr/>
          <p:nvPr/>
        </p:nvSpPr>
        <p:spPr>
          <a:xfrm>
            <a:off x="457450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0" name="Google Shape;300;p51"/>
          <p:cNvSpPr/>
          <p:nvPr/>
        </p:nvSpPr>
        <p:spPr>
          <a:xfrm>
            <a:off x="4704574" y="1141600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301" name="Google Shape;301;p51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2" name="Google Shape;302;p51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3" name="Google Shape;303;p51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4" name="Google Shape;304;p51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5" name="Google Shape;305;p5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06" name="Google Shape;306;p51"/>
          <p:cNvSpPr/>
          <p:nvPr/>
        </p:nvSpPr>
        <p:spPr>
          <a:xfrm>
            <a:off x="457450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307" name="Google Shape;307;p51"/>
          <p:cNvSpPr/>
          <p:nvPr/>
        </p:nvSpPr>
        <p:spPr>
          <a:xfrm>
            <a:off x="4704574" y="2970425"/>
            <a:ext cx="3982200" cy="17049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308" name="Google Shape;308;p51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09" name="Google Shape;309;p51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0" name="Google Shape;310;p51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1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2"/>
          <p:cNvSpPr txBox="1"/>
          <p:nvPr>
            <p:ph idx="1" type="body"/>
          </p:nvPr>
        </p:nvSpPr>
        <p:spPr>
          <a:xfrm>
            <a:off x="45720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4" name="Google Shape;314;p52"/>
          <p:cNvSpPr txBox="1"/>
          <p:nvPr>
            <p:ph idx="2" type="subTitle"/>
          </p:nvPr>
        </p:nvSpPr>
        <p:spPr>
          <a:xfrm>
            <a:off x="45720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5" name="Google Shape;315;p5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16" name="Google Shape;316;p52"/>
          <p:cNvSpPr txBox="1"/>
          <p:nvPr>
            <p:ph idx="3" type="body"/>
          </p:nvPr>
        </p:nvSpPr>
        <p:spPr>
          <a:xfrm>
            <a:off x="255293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7" name="Google Shape;317;p52"/>
          <p:cNvSpPr txBox="1"/>
          <p:nvPr>
            <p:ph idx="4" type="subTitle"/>
          </p:nvPr>
        </p:nvSpPr>
        <p:spPr>
          <a:xfrm>
            <a:off x="255293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52"/>
          <p:cNvSpPr txBox="1"/>
          <p:nvPr>
            <p:ph idx="5" type="body"/>
          </p:nvPr>
        </p:nvSpPr>
        <p:spPr>
          <a:xfrm>
            <a:off x="4648660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19" name="Google Shape;319;p52"/>
          <p:cNvSpPr txBox="1"/>
          <p:nvPr>
            <p:ph idx="6" type="subTitle"/>
          </p:nvPr>
        </p:nvSpPr>
        <p:spPr>
          <a:xfrm>
            <a:off x="4648660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2"/>
          <p:cNvSpPr txBox="1"/>
          <p:nvPr>
            <p:ph idx="7" type="body"/>
          </p:nvPr>
        </p:nvSpPr>
        <p:spPr>
          <a:xfrm>
            <a:off x="6744392" y="2132925"/>
            <a:ext cx="19425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1" name="Google Shape;321;p52"/>
          <p:cNvSpPr txBox="1"/>
          <p:nvPr>
            <p:ph idx="8" type="subTitle"/>
          </p:nvPr>
        </p:nvSpPr>
        <p:spPr>
          <a:xfrm>
            <a:off x="6744392" y="1477250"/>
            <a:ext cx="1942500" cy="5313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 1">
  <p:cSld name="CUSTOM_3_2_1_1_1_1_1_2">
    <p:bg>
      <p:bgPr>
        <a:solidFill>
          <a:schemeClr val="lt1"/>
        </a:solidFill>
      </p:bgPr>
    </p:bg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body"/>
          </p:nvPr>
        </p:nvSpPr>
        <p:spPr>
          <a:xfrm>
            <a:off x="49117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4" name="Google Shape;324;p53"/>
          <p:cNvSpPr txBox="1"/>
          <p:nvPr>
            <p:ph idx="2" type="subTitle"/>
          </p:nvPr>
        </p:nvSpPr>
        <p:spPr>
          <a:xfrm>
            <a:off x="491175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5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26" name="Google Shape;326;p53"/>
          <p:cNvSpPr txBox="1"/>
          <p:nvPr>
            <p:ph idx="3" type="body"/>
          </p:nvPr>
        </p:nvSpPr>
        <p:spPr>
          <a:xfrm>
            <a:off x="4762105" y="1593548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7" name="Google Shape;327;p53"/>
          <p:cNvSpPr txBox="1"/>
          <p:nvPr>
            <p:ph idx="4" type="subTitle"/>
          </p:nvPr>
        </p:nvSpPr>
        <p:spPr>
          <a:xfrm>
            <a:off x="4762102" y="1253075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3"/>
          <p:cNvSpPr txBox="1"/>
          <p:nvPr>
            <p:ph idx="5" type="body"/>
          </p:nvPr>
        </p:nvSpPr>
        <p:spPr>
          <a:xfrm>
            <a:off x="491113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29" name="Google Shape;329;p53"/>
          <p:cNvSpPr txBox="1"/>
          <p:nvPr>
            <p:ph idx="6" type="subTitle"/>
          </p:nvPr>
        </p:nvSpPr>
        <p:spPr>
          <a:xfrm>
            <a:off x="491113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53"/>
          <p:cNvSpPr txBox="1"/>
          <p:nvPr>
            <p:ph idx="7" type="body"/>
          </p:nvPr>
        </p:nvSpPr>
        <p:spPr>
          <a:xfrm>
            <a:off x="4762042" y="3393823"/>
            <a:ext cx="3958800" cy="12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1" name="Google Shape;331;p53"/>
          <p:cNvSpPr txBox="1"/>
          <p:nvPr>
            <p:ph idx="8" type="subTitle"/>
          </p:nvPr>
        </p:nvSpPr>
        <p:spPr>
          <a:xfrm>
            <a:off x="4762040" y="3053350"/>
            <a:ext cx="3958800" cy="3405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4"/>
          <p:cNvSpPr txBox="1"/>
          <p:nvPr>
            <p:ph idx="1" type="body"/>
          </p:nvPr>
        </p:nvSpPr>
        <p:spPr>
          <a:xfrm>
            <a:off x="2064350" y="114000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4" name="Google Shape;334;p54"/>
          <p:cNvSpPr txBox="1"/>
          <p:nvPr>
            <p:ph idx="2" type="body"/>
          </p:nvPr>
        </p:nvSpPr>
        <p:spPr>
          <a:xfrm>
            <a:off x="2064350" y="207693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35" name="Google Shape;335;p54"/>
          <p:cNvSpPr txBox="1"/>
          <p:nvPr>
            <p:ph idx="3" type="subTitle"/>
          </p:nvPr>
        </p:nvSpPr>
        <p:spPr>
          <a:xfrm>
            <a:off x="457200" y="1140077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4"/>
          <p:cNvSpPr txBox="1"/>
          <p:nvPr>
            <p:ph idx="4" type="subTitle"/>
          </p:nvPr>
        </p:nvSpPr>
        <p:spPr>
          <a:xfrm>
            <a:off x="457200" y="2076966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7" name="Google Shape;337;p54"/>
          <p:cNvSpPr txBox="1"/>
          <p:nvPr>
            <p:ph idx="5" type="subTitle"/>
          </p:nvPr>
        </p:nvSpPr>
        <p:spPr>
          <a:xfrm>
            <a:off x="457200" y="30138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5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39" name="Google Shape;339;p54"/>
          <p:cNvSpPr txBox="1"/>
          <p:nvPr>
            <p:ph idx="6" type="body"/>
          </p:nvPr>
        </p:nvSpPr>
        <p:spPr>
          <a:xfrm>
            <a:off x="2064350" y="3013870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0" name="Google Shape;340;p54"/>
          <p:cNvSpPr txBox="1"/>
          <p:nvPr>
            <p:ph idx="7" type="subTitle"/>
          </p:nvPr>
        </p:nvSpPr>
        <p:spPr>
          <a:xfrm>
            <a:off x="457200" y="3950775"/>
            <a:ext cx="1404000" cy="75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4"/>
          <p:cNvSpPr txBox="1"/>
          <p:nvPr>
            <p:ph idx="8" type="body"/>
          </p:nvPr>
        </p:nvSpPr>
        <p:spPr>
          <a:xfrm>
            <a:off x="2064350" y="3950773"/>
            <a:ext cx="6176100" cy="7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5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44" name="Google Shape;344;p55"/>
          <p:cNvSpPr/>
          <p:nvPr/>
        </p:nvSpPr>
        <p:spPr>
          <a:xfrm>
            <a:off x="457200" y="1154900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" name="Google Shape;345;p55"/>
          <p:cNvSpPr txBox="1"/>
          <p:nvPr>
            <p:ph idx="1" type="subTitle"/>
          </p:nvPr>
        </p:nvSpPr>
        <p:spPr>
          <a:xfrm>
            <a:off x="457200" y="1154911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6" name="Google Shape;346;p55"/>
          <p:cNvSpPr txBox="1"/>
          <p:nvPr>
            <p:ph idx="2" type="body"/>
          </p:nvPr>
        </p:nvSpPr>
        <p:spPr>
          <a:xfrm>
            <a:off x="2749850" y="128912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7" name="Google Shape;347;p55"/>
          <p:cNvSpPr/>
          <p:nvPr/>
        </p:nvSpPr>
        <p:spPr>
          <a:xfrm>
            <a:off x="457200" y="2090780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55"/>
          <p:cNvSpPr txBox="1"/>
          <p:nvPr>
            <p:ph idx="3" type="subTitle"/>
          </p:nvPr>
        </p:nvSpPr>
        <p:spPr>
          <a:xfrm>
            <a:off x="457200" y="2090802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9" name="Google Shape;349;p55"/>
          <p:cNvSpPr/>
          <p:nvPr/>
        </p:nvSpPr>
        <p:spPr>
          <a:xfrm>
            <a:off x="457200" y="3026661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55"/>
          <p:cNvSpPr txBox="1"/>
          <p:nvPr>
            <p:ph idx="4" type="body"/>
          </p:nvPr>
        </p:nvSpPr>
        <p:spPr>
          <a:xfrm>
            <a:off x="2749800" y="295004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5"/>
          <p:cNvSpPr txBox="1"/>
          <p:nvPr>
            <p:ph idx="5" type="body"/>
          </p:nvPr>
        </p:nvSpPr>
        <p:spPr>
          <a:xfrm>
            <a:off x="2749800" y="21195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2" name="Google Shape;352;p55"/>
          <p:cNvSpPr txBox="1"/>
          <p:nvPr>
            <p:ph idx="6" type="subTitle"/>
          </p:nvPr>
        </p:nvSpPr>
        <p:spPr>
          <a:xfrm>
            <a:off x="457200" y="3026693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3" name="Google Shape;353;p55"/>
          <p:cNvSpPr/>
          <p:nvPr/>
        </p:nvSpPr>
        <p:spPr>
          <a:xfrm>
            <a:off x="457200" y="3963079"/>
            <a:ext cx="8229600" cy="83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" name="Google Shape;354;p55"/>
          <p:cNvSpPr txBox="1"/>
          <p:nvPr>
            <p:ph idx="7" type="body"/>
          </p:nvPr>
        </p:nvSpPr>
        <p:spPr>
          <a:xfrm>
            <a:off x="2749800" y="3780495"/>
            <a:ext cx="593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5" name="Google Shape;355;p55"/>
          <p:cNvSpPr txBox="1"/>
          <p:nvPr>
            <p:ph idx="8" type="subTitle"/>
          </p:nvPr>
        </p:nvSpPr>
        <p:spPr>
          <a:xfrm>
            <a:off x="457200" y="3963110"/>
            <a:ext cx="2142300" cy="83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6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8" name="Google Shape;358;p56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9" name="Google Shape;359;p56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0" name="Google Shape;360;p56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61" name="Google Shape;361;p56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4" name="Google Shape;364;p57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5" name="Google Shape;365;p57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68" name="Google Shape;368;p58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9" name="Google Shape;369;p58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72" name="Google Shape;372;p59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3" name="Google Shape;373;p59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76" name="Google Shape;376;p60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7" name="Google Shape;377;p60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78" name="Google Shape;378;p60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379" name="Google Shape;379;p60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2"/>
          <p:cNvSpPr txBox="1"/>
          <p:nvPr>
            <p:ph type="ctrTitle"/>
          </p:nvPr>
        </p:nvSpPr>
        <p:spPr>
          <a:xfrm>
            <a:off x="10291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000"/>
              <a:buFont typeface="Hanken Grotesk"/>
              <a:buNone/>
              <a:defRPr b="1" sz="4000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6" name="Google Shape;38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432">
          <p15:clr>
            <a:srgbClr val="E46962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2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9" name="Google Shape;389;p63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2" name="Google Shape;392;p64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95" name="Google Shape;395;p65"/>
          <p:cNvSpPr txBox="1"/>
          <p:nvPr>
            <p:ph idx="1" type="body"/>
          </p:nvPr>
        </p:nvSpPr>
        <p:spPr>
          <a:xfrm>
            <a:off x="457200" y="1140000"/>
            <a:ext cx="8229600" cy="3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■"/>
              <a:defRPr sz="16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">
  <p:cSld name="CUSTOM_3_2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6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66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6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0" name="Google Shape;400;p66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66"/>
          <p:cNvSpPr/>
          <p:nvPr/>
        </p:nvSpPr>
        <p:spPr>
          <a:xfrm>
            <a:off x="740588" y="145215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66"/>
          <p:cNvSpPr/>
          <p:nvPr/>
        </p:nvSpPr>
        <p:spPr>
          <a:xfrm>
            <a:off x="740588" y="26793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66"/>
          <p:cNvSpPr/>
          <p:nvPr/>
        </p:nvSpPr>
        <p:spPr>
          <a:xfrm>
            <a:off x="740588" y="3894700"/>
            <a:ext cx="350044" cy="350044"/>
          </a:xfrm>
          <a:custGeom>
            <a:rect b="b" l="l" r="r" t="t"/>
            <a:pathLst>
              <a:path extrusionOk="0" h="190500" w="190500">
                <a:moveTo>
                  <a:pt x="182880" y="95250"/>
                </a:moveTo>
                <a:cubicBezTo>
                  <a:pt x="182880" y="143510"/>
                  <a:pt x="143510" y="182880"/>
                  <a:pt x="95250" y="182880"/>
                </a:cubicBezTo>
                <a:cubicBezTo>
                  <a:pt x="46990" y="182880"/>
                  <a:pt x="8255" y="143510"/>
                  <a:pt x="8255" y="95250"/>
                </a:cubicBezTo>
                <a:cubicBezTo>
                  <a:pt x="8255" y="46990"/>
                  <a:pt x="46990" y="8255"/>
                  <a:pt x="95250" y="8255"/>
                </a:cubicBezTo>
                <a:cubicBezTo>
                  <a:pt x="143510" y="8255"/>
                  <a:pt x="182880" y="46990"/>
                  <a:pt x="182880" y="95250"/>
                </a:cubicBezTo>
                <a:close/>
                <a:moveTo>
                  <a:pt x="95250" y="190500"/>
                </a:moveTo>
                <a:cubicBezTo>
                  <a:pt x="147955" y="190500"/>
                  <a:pt x="190500" y="147955"/>
                  <a:pt x="190500" y="95250"/>
                </a:cubicBezTo>
                <a:cubicBezTo>
                  <a:pt x="190500" y="42545"/>
                  <a:pt x="147955" y="0"/>
                  <a:pt x="95250" y="0"/>
                </a:cubicBezTo>
                <a:cubicBezTo>
                  <a:pt x="42545" y="0"/>
                  <a:pt x="0" y="42545"/>
                  <a:pt x="0" y="95250"/>
                </a:cubicBezTo>
                <a:cubicBezTo>
                  <a:pt x="0" y="147955"/>
                  <a:pt x="42545" y="190500"/>
                  <a:pt x="95250" y="190500"/>
                </a:cubicBezTo>
                <a:close/>
                <a:moveTo>
                  <a:pt x="137160" y="98425"/>
                </a:moveTo>
                <a:lnTo>
                  <a:pt x="141605" y="95250"/>
                </a:lnTo>
                <a:lnTo>
                  <a:pt x="137160" y="92075"/>
                </a:lnTo>
                <a:lnTo>
                  <a:pt x="73660" y="44450"/>
                </a:lnTo>
                <a:cubicBezTo>
                  <a:pt x="71755" y="43180"/>
                  <a:pt x="69850" y="43180"/>
                  <a:pt x="68580" y="45085"/>
                </a:cubicBezTo>
                <a:cubicBezTo>
                  <a:pt x="66675" y="46990"/>
                  <a:pt x="67310" y="49530"/>
                  <a:pt x="69215" y="50800"/>
                </a:cubicBezTo>
                <a:lnTo>
                  <a:pt x="128270" y="95250"/>
                </a:lnTo>
                <a:lnTo>
                  <a:pt x="69215" y="139700"/>
                </a:lnTo>
                <a:cubicBezTo>
                  <a:pt x="67310" y="140970"/>
                  <a:pt x="66675" y="143510"/>
                  <a:pt x="68580" y="145415"/>
                </a:cubicBezTo>
                <a:cubicBezTo>
                  <a:pt x="69850" y="147320"/>
                  <a:pt x="71755" y="147320"/>
                  <a:pt x="73660" y="1460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1 1">
  <p:cSld name="CUSTOM_3_2_3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67"/>
          <p:cNvSpPr txBox="1"/>
          <p:nvPr>
            <p:ph idx="1" type="body"/>
          </p:nvPr>
        </p:nvSpPr>
        <p:spPr>
          <a:xfrm>
            <a:off x="457200" y="2361293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67"/>
          <p:cNvSpPr txBox="1"/>
          <p:nvPr>
            <p:ph idx="2" type="body"/>
          </p:nvPr>
        </p:nvSpPr>
        <p:spPr>
          <a:xfrm>
            <a:off x="457200" y="3582599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7" name="Google Shape;407;p67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08" name="Google Shape;408;p67"/>
          <p:cNvSpPr txBox="1"/>
          <p:nvPr>
            <p:ph idx="3" type="body"/>
          </p:nvPr>
        </p:nvSpPr>
        <p:spPr>
          <a:xfrm>
            <a:off x="457200" y="1140000"/>
            <a:ext cx="68625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3">
  <p:cSld name="CUSTOM_3_2_2"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8"/>
          <p:cNvSpPr txBox="1"/>
          <p:nvPr>
            <p:ph idx="1" type="body"/>
          </p:nvPr>
        </p:nvSpPr>
        <p:spPr>
          <a:xfrm>
            <a:off x="1373975" y="2361292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1" name="Google Shape;411;p68"/>
          <p:cNvSpPr txBox="1"/>
          <p:nvPr>
            <p:ph idx="2" type="body"/>
          </p:nvPr>
        </p:nvSpPr>
        <p:spPr>
          <a:xfrm>
            <a:off x="1373975" y="3582596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2" name="Google Shape;412;p68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13" name="Google Shape;413;p68"/>
          <p:cNvSpPr txBox="1"/>
          <p:nvPr>
            <p:ph idx="3" type="body"/>
          </p:nvPr>
        </p:nvSpPr>
        <p:spPr>
          <a:xfrm>
            <a:off x="1373975" y="1140000"/>
            <a:ext cx="59457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4" name="Google Shape;414;p68"/>
          <p:cNvSpPr/>
          <p:nvPr/>
        </p:nvSpPr>
        <p:spPr>
          <a:xfrm>
            <a:off x="734713" y="1452100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5" name="Google Shape;415;p68"/>
          <p:cNvSpPr/>
          <p:nvPr/>
        </p:nvSpPr>
        <p:spPr>
          <a:xfrm>
            <a:off x="734700" y="2673413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16" name="Google Shape;416;p68"/>
          <p:cNvSpPr/>
          <p:nvPr/>
        </p:nvSpPr>
        <p:spPr>
          <a:xfrm>
            <a:off x="734725" y="3894738"/>
            <a:ext cx="361800" cy="361800"/>
          </a:xfrm>
          <a:prstGeom prst="ellipse">
            <a:avLst/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2">
  <p:cSld name="CUSTOM_3_2_1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9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19" name="Google Shape;419;p69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0" name="Google Shape;420;p69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21" name="Google Shape;421;p6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cxnSp>
        <p:nvCxnSpPr>
          <p:cNvPr id="422" name="Google Shape;422;p69"/>
          <p:cNvCxnSpPr/>
          <p:nvPr/>
        </p:nvCxnSpPr>
        <p:spPr>
          <a:xfrm>
            <a:off x="4572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69"/>
          <p:cNvCxnSpPr/>
          <p:nvPr/>
        </p:nvCxnSpPr>
        <p:spPr>
          <a:xfrm>
            <a:off x="32370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69"/>
          <p:cNvCxnSpPr/>
          <p:nvPr/>
        </p:nvCxnSpPr>
        <p:spPr>
          <a:xfrm>
            <a:off x="6016800" y="1599075"/>
            <a:ext cx="0" cy="2199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">
  <p:cSld name="CUSTOM_4">
    <p:bg>
      <p:bgPr>
        <a:solidFill>
          <a:schemeClr val="lt2"/>
        </a:solidFill>
      </p:bgPr>
    </p:bg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0"/>
          <p:cNvSpPr txBox="1"/>
          <p:nvPr>
            <p:ph type="title"/>
          </p:nvPr>
        </p:nvSpPr>
        <p:spPr>
          <a:xfrm>
            <a:off x="457200" y="448056"/>
            <a:ext cx="8229600" cy="5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7" name="Google Shape;427;p70"/>
          <p:cNvSpPr/>
          <p:nvPr/>
        </p:nvSpPr>
        <p:spPr>
          <a:xfrm>
            <a:off x="4572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70"/>
          <p:cNvSpPr/>
          <p:nvPr/>
        </p:nvSpPr>
        <p:spPr>
          <a:xfrm>
            <a:off x="32370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70"/>
          <p:cNvSpPr/>
          <p:nvPr/>
        </p:nvSpPr>
        <p:spPr>
          <a:xfrm>
            <a:off x="6016800" y="1473675"/>
            <a:ext cx="2606100" cy="2882100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rgbClr val="FFFFFF">
                <a:alpha val="49800"/>
              </a:srgb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30" name="Google Shape;430;p70"/>
          <p:cNvCxnSpPr/>
          <p:nvPr/>
        </p:nvCxnSpPr>
        <p:spPr>
          <a:xfrm flipH="1" rot="10800000">
            <a:off x="4572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1" name="Google Shape;431;p70"/>
          <p:cNvCxnSpPr/>
          <p:nvPr/>
        </p:nvCxnSpPr>
        <p:spPr>
          <a:xfrm flipH="1" rot="10800000">
            <a:off x="32370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32" name="Google Shape;432;p70"/>
          <p:cNvCxnSpPr/>
          <p:nvPr/>
        </p:nvCxnSpPr>
        <p:spPr>
          <a:xfrm flipH="1" rot="10800000">
            <a:off x="6016800" y="4343400"/>
            <a:ext cx="2606100" cy="2100"/>
          </a:xfrm>
          <a:prstGeom prst="straightConnector1">
            <a:avLst/>
          </a:prstGeom>
          <a:noFill/>
          <a:ln cap="flat" cmpd="sng" w="38100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3" name="Google Shape;433;p70"/>
          <p:cNvSpPr txBox="1"/>
          <p:nvPr>
            <p:ph idx="1" type="body"/>
          </p:nvPr>
        </p:nvSpPr>
        <p:spPr>
          <a:xfrm>
            <a:off x="4572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4" name="Google Shape;434;p70"/>
          <p:cNvSpPr txBox="1"/>
          <p:nvPr>
            <p:ph idx="2" type="body"/>
          </p:nvPr>
        </p:nvSpPr>
        <p:spPr>
          <a:xfrm>
            <a:off x="3237000" y="1472184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5" name="Google Shape;435;p70"/>
          <p:cNvSpPr txBox="1"/>
          <p:nvPr>
            <p:ph idx="3" type="body"/>
          </p:nvPr>
        </p:nvSpPr>
        <p:spPr>
          <a:xfrm>
            <a:off x="6016800" y="1484573"/>
            <a:ext cx="2606100" cy="286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6">
  <p:cSld name="CUSTOM_3_2_1_2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1"/>
          <p:cNvSpPr txBox="1"/>
          <p:nvPr>
            <p:ph idx="1" type="body"/>
          </p:nvPr>
        </p:nvSpPr>
        <p:spPr>
          <a:xfrm>
            <a:off x="4572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8" name="Google Shape;438;p71"/>
          <p:cNvSpPr txBox="1"/>
          <p:nvPr>
            <p:ph idx="2" type="body"/>
          </p:nvPr>
        </p:nvSpPr>
        <p:spPr>
          <a:xfrm>
            <a:off x="32370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39" name="Google Shape;439;p71"/>
          <p:cNvSpPr txBox="1"/>
          <p:nvPr>
            <p:ph idx="3" type="body"/>
          </p:nvPr>
        </p:nvSpPr>
        <p:spPr>
          <a:xfrm>
            <a:off x="6016800" y="1607925"/>
            <a:ext cx="2606100" cy="2182200"/>
          </a:xfrm>
          <a:prstGeom prst="rect">
            <a:avLst/>
          </a:prstGeom>
          <a:noFill/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0" name="Google Shape;440;p7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4">
  <p:cSld name="CUSTOM_3_2_1_1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72"/>
          <p:cNvSpPr txBox="1"/>
          <p:nvPr>
            <p:ph idx="1" type="body"/>
          </p:nvPr>
        </p:nvSpPr>
        <p:spPr>
          <a:xfrm>
            <a:off x="4891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3" name="Google Shape;443;p72"/>
          <p:cNvSpPr txBox="1"/>
          <p:nvPr>
            <p:ph idx="2" type="body"/>
          </p:nvPr>
        </p:nvSpPr>
        <p:spPr>
          <a:xfrm>
            <a:off x="32689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4" name="Google Shape;444;p72"/>
          <p:cNvSpPr txBox="1"/>
          <p:nvPr>
            <p:ph idx="3" type="body"/>
          </p:nvPr>
        </p:nvSpPr>
        <p:spPr>
          <a:xfrm>
            <a:off x="6048750" y="2727525"/>
            <a:ext cx="2606100" cy="18480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rm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 algn="ctr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 algn="ctr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5" name="Google Shape;445;p72"/>
          <p:cNvSpPr/>
          <p:nvPr/>
        </p:nvSpPr>
        <p:spPr>
          <a:xfrm>
            <a:off x="1333794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6" name="Google Shape;446;p72"/>
          <p:cNvSpPr/>
          <p:nvPr/>
        </p:nvSpPr>
        <p:spPr>
          <a:xfrm>
            <a:off x="4113597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7" name="Google Shape;447;p72"/>
          <p:cNvSpPr/>
          <p:nvPr/>
        </p:nvSpPr>
        <p:spPr>
          <a:xfrm>
            <a:off x="6893399" y="1597025"/>
            <a:ext cx="916800" cy="916800"/>
          </a:xfrm>
          <a:prstGeom prst="ellipse">
            <a:avLst/>
          </a:prstGeom>
          <a:solidFill>
            <a:schemeClr val="l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chemeClr val="accen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2800">
              <a:solidFill>
                <a:schemeClr val="accen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48" name="Google Shape;448;p7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bullet-5">
  <p:cSld name="CUSTOM_3_2_1_1_1">
    <p:bg>
      <p:bgPr>
        <a:solidFill>
          <a:schemeClr val="lt2"/>
        </a:solid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73"/>
          <p:cNvSpPr txBox="1"/>
          <p:nvPr>
            <p:ph idx="1" type="body"/>
          </p:nvPr>
        </p:nvSpPr>
        <p:spPr>
          <a:xfrm>
            <a:off x="4572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1" name="Google Shape;451;p7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52" name="Google Shape;452;p73"/>
          <p:cNvSpPr/>
          <p:nvPr/>
        </p:nvSpPr>
        <p:spPr>
          <a:xfrm>
            <a:off x="4572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1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3" name="Google Shape;453;p73"/>
          <p:cNvSpPr/>
          <p:nvPr/>
        </p:nvSpPr>
        <p:spPr>
          <a:xfrm>
            <a:off x="32370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2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4" name="Google Shape;454;p73"/>
          <p:cNvSpPr/>
          <p:nvPr/>
        </p:nvSpPr>
        <p:spPr>
          <a:xfrm>
            <a:off x="6016804" y="1472400"/>
            <a:ext cx="476700" cy="361800"/>
          </a:xfrm>
          <a:prstGeom prst="rect">
            <a:avLst/>
          </a:prstGeom>
          <a:solidFill>
            <a:schemeClr val="accent1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3</a:t>
            </a:r>
            <a:endParaRPr b="1" sz="1800">
              <a:solidFill>
                <a:schemeClr val="lt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455" name="Google Shape;455;p73"/>
          <p:cNvSpPr txBox="1"/>
          <p:nvPr>
            <p:ph idx="2" type="body"/>
          </p:nvPr>
        </p:nvSpPr>
        <p:spPr>
          <a:xfrm>
            <a:off x="32370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56" name="Google Shape;456;p73"/>
          <p:cNvSpPr txBox="1"/>
          <p:nvPr>
            <p:ph idx="3" type="body"/>
          </p:nvPr>
        </p:nvSpPr>
        <p:spPr>
          <a:xfrm>
            <a:off x="6016800" y="1834125"/>
            <a:ext cx="2606100" cy="2273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182875" spcFirstLastPara="1" rIns="137150" wrap="square" tIns="18287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175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1">
  <p:cSld name="CUSTOM_3_2_1_1_1_1">
    <p:bg>
      <p:bgPr>
        <a:solidFill>
          <a:schemeClr val="lt2"/>
        </a:solidFill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74"/>
          <p:cNvSpPr/>
          <p:nvPr/>
        </p:nvSpPr>
        <p:spPr>
          <a:xfrm>
            <a:off x="45735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018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59" name="Google Shape;459;p74"/>
          <p:cNvSpPr/>
          <p:nvPr/>
        </p:nvSpPr>
        <p:spPr>
          <a:xfrm>
            <a:off x="3237075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>
              <a:solidFill>
                <a:schemeClr val="accent1"/>
              </a:solidFill>
              <a:latin typeface="Hanken Grotesk SemiBold"/>
              <a:ea typeface="Hanken Grotesk SemiBold"/>
              <a:cs typeface="Hanken Grotesk SemiBold"/>
              <a:sym typeface="Hanken Grotesk SemiBold"/>
            </a:endParaRPr>
          </a:p>
        </p:txBody>
      </p:sp>
      <p:sp>
        <p:nvSpPr>
          <p:cNvPr id="460" name="Google Shape;460;p74"/>
          <p:cNvSpPr/>
          <p:nvPr/>
        </p:nvSpPr>
        <p:spPr>
          <a:xfrm>
            <a:off x="6016800" y="1370700"/>
            <a:ext cx="2606100" cy="32013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461" name="Google Shape;461;p74"/>
          <p:cNvSpPr txBox="1"/>
          <p:nvPr>
            <p:ph idx="1" type="body"/>
          </p:nvPr>
        </p:nvSpPr>
        <p:spPr>
          <a:xfrm>
            <a:off x="4572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2" name="Google Shape;462;p74"/>
          <p:cNvSpPr txBox="1"/>
          <p:nvPr>
            <p:ph idx="2" type="body"/>
          </p:nvPr>
        </p:nvSpPr>
        <p:spPr>
          <a:xfrm>
            <a:off x="3237075" y="19019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3" name="Google Shape;463;p74"/>
          <p:cNvSpPr txBox="1"/>
          <p:nvPr>
            <p:ph idx="3" type="body"/>
          </p:nvPr>
        </p:nvSpPr>
        <p:spPr>
          <a:xfrm>
            <a:off x="6016800" y="1902000"/>
            <a:ext cx="2606100" cy="26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64" name="Google Shape;464;p74"/>
          <p:cNvSpPr txBox="1"/>
          <p:nvPr>
            <p:ph idx="4" type="subTitle"/>
          </p:nvPr>
        </p:nvSpPr>
        <p:spPr>
          <a:xfrm>
            <a:off x="4572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74"/>
          <p:cNvSpPr txBox="1"/>
          <p:nvPr>
            <p:ph idx="5" type="subTitle"/>
          </p:nvPr>
        </p:nvSpPr>
        <p:spPr>
          <a:xfrm>
            <a:off x="32370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6" name="Google Shape;466;p74"/>
          <p:cNvSpPr txBox="1"/>
          <p:nvPr>
            <p:ph idx="6" type="subTitle"/>
          </p:nvPr>
        </p:nvSpPr>
        <p:spPr>
          <a:xfrm>
            <a:off x="6016800" y="1370125"/>
            <a:ext cx="2606100" cy="5727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7" name="Google Shape;467;p7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2">
  <p:cSld name="CUSTOM_3_2_1_1_1_1_1">
    <p:bg>
      <p:bgPr>
        <a:solidFill>
          <a:schemeClr val="lt1"/>
        </a:solidFill>
      </p:bgPr>
    </p:bg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75"/>
          <p:cNvSpPr txBox="1"/>
          <p:nvPr>
            <p:ph idx="1" type="body"/>
          </p:nvPr>
        </p:nvSpPr>
        <p:spPr>
          <a:xfrm>
            <a:off x="4572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0" name="Google Shape;470;p75"/>
          <p:cNvSpPr txBox="1"/>
          <p:nvPr>
            <p:ph idx="2" type="subTitle"/>
          </p:nvPr>
        </p:nvSpPr>
        <p:spPr>
          <a:xfrm>
            <a:off x="4572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75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72" name="Google Shape;472;p75"/>
          <p:cNvSpPr txBox="1"/>
          <p:nvPr>
            <p:ph idx="3" type="body"/>
          </p:nvPr>
        </p:nvSpPr>
        <p:spPr>
          <a:xfrm>
            <a:off x="326895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3" name="Google Shape;473;p75"/>
          <p:cNvSpPr txBox="1"/>
          <p:nvPr>
            <p:ph idx="4" type="subTitle"/>
          </p:nvPr>
        </p:nvSpPr>
        <p:spPr>
          <a:xfrm>
            <a:off x="326895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4" name="Google Shape;474;p75"/>
          <p:cNvSpPr txBox="1"/>
          <p:nvPr>
            <p:ph idx="5" type="body"/>
          </p:nvPr>
        </p:nvSpPr>
        <p:spPr>
          <a:xfrm>
            <a:off x="6080700" y="2132925"/>
            <a:ext cx="2606100" cy="24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5" name="Google Shape;475;p75"/>
          <p:cNvSpPr txBox="1"/>
          <p:nvPr>
            <p:ph idx="6" type="subTitle"/>
          </p:nvPr>
        </p:nvSpPr>
        <p:spPr>
          <a:xfrm>
            <a:off x="6080700" y="1477250"/>
            <a:ext cx="2606100" cy="531300"/>
          </a:xfrm>
          <a:prstGeom prst="rect">
            <a:avLst/>
          </a:prstGeom>
        </p:spPr>
        <p:txBody>
          <a:bodyPr anchorCtr="0" anchor="t" bIns="91425" lIns="137150" spcFirstLastPara="1" rIns="137150" wrap="square" tIns="18287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">
  <p:cSld name="CUSTOM_3_2_1_1_1_1_1_1">
    <p:bg>
      <p:bgPr>
        <a:solidFill>
          <a:schemeClr val="lt1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76"/>
          <p:cNvSpPr txBox="1"/>
          <p:nvPr>
            <p:ph idx="1" type="body"/>
          </p:nvPr>
        </p:nvSpPr>
        <p:spPr>
          <a:xfrm>
            <a:off x="2064350" y="1140000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8" name="Google Shape;478;p76"/>
          <p:cNvSpPr txBox="1"/>
          <p:nvPr>
            <p:ph idx="2" type="body"/>
          </p:nvPr>
        </p:nvSpPr>
        <p:spPr>
          <a:xfrm>
            <a:off x="2064350" y="23612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79" name="Google Shape;479;p76"/>
          <p:cNvSpPr txBox="1"/>
          <p:nvPr>
            <p:ph idx="3" type="subTitle"/>
          </p:nvPr>
        </p:nvSpPr>
        <p:spPr>
          <a:xfrm>
            <a:off x="457200" y="11401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0" name="Google Shape;480;p76"/>
          <p:cNvSpPr txBox="1"/>
          <p:nvPr>
            <p:ph idx="4" type="subTitle"/>
          </p:nvPr>
        </p:nvSpPr>
        <p:spPr>
          <a:xfrm>
            <a:off x="457200" y="2361338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76"/>
          <p:cNvSpPr txBox="1"/>
          <p:nvPr>
            <p:ph idx="5" type="subTitle"/>
          </p:nvPr>
        </p:nvSpPr>
        <p:spPr>
          <a:xfrm>
            <a:off x="457200" y="3582600"/>
            <a:ext cx="14040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76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483" name="Google Shape;483;p76"/>
          <p:cNvSpPr txBox="1"/>
          <p:nvPr>
            <p:ph idx="6" type="body"/>
          </p:nvPr>
        </p:nvSpPr>
        <p:spPr>
          <a:xfrm>
            <a:off x="2064350" y="3582588"/>
            <a:ext cx="52521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-section-3 1">
  <p:cSld name="CUSTOM_3_2_1_1_1_1_1_1_1">
    <p:bg>
      <p:bgPr>
        <a:solidFill>
          <a:schemeClr val="lt2"/>
        </a:solidFill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77"/>
          <p:cNvSpPr txBox="1"/>
          <p:nvPr>
            <p:ph type="title"/>
          </p:nvPr>
        </p:nvSpPr>
        <p:spPr>
          <a:xfrm>
            <a:off x="457200" y="446825"/>
            <a:ext cx="8229600" cy="5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486" name="Google Shape;486;p77"/>
          <p:cNvSpPr/>
          <p:nvPr/>
        </p:nvSpPr>
        <p:spPr>
          <a:xfrm>
            <a:off x="457200" y="1289138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77"/>
          <p:cNvSpPr txBox="1"/>
          <p:nvPr>
            <p:ph idx="1" type="subTitle"/>
          </p:nvPr>
        </p:nvSpPr>
        <p:spPr>
          <a:xfrm>
            <a:off x="457200" y="1289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8" name="Google Shape;488;p77"/>
          <p:cNvSpPr txBox="1"/>
          <p:nvPr>
            <p:ph idx="2" type="body"/>
          </p:nvPr>
        </p:nvSpPr>
        <p:spPr>
          <a:xfrm>
            <a:off x="2749850" y="128912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89" name="Google Shape;489;p77"/>
          <p:cNvSpPr/>
          <p:nvPr/>
        </p:nvSpPr>
        <p:spPr>
          <a:xfrm>
            <a:off x="457200" y="2397125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77"/>
          <p:cNvSpPr txBox="1"/>
          <p:nvPr>
            <p:ph idx="3" type="subTitle"/>
          </p:nvPr>
        </p:nvSpPr>
        <p:spPr>
          <a:xfrm>
            <a:off x="457200" y="2397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1" name="Google Shape;491;p77"/>
          <p:cNvSpPr/>
          <p:nvPr/>
        </p:nvSpPr>
        <p:spPr>
          <a:xfrm>
            <a:off x="457200" y="3505113"/>
            <a:ext cx="8229600" cy="986100"/>
          </a:xfrm>
          <a:prstGeom prst="rect">
            <a:avLst/>
          </a:prstGeom>
          <a:solidFill>
            <a:srgbClr val="FFFFFF">
              <a:alpha val="20000"/>
            </a:srgbClr>
          </a:solidFill>
          <a:ln cap="flat" cmpd="sng" w="12700">
            <a:solidFill>
              <a:schemeClr val="lt1">
                <a:alpha val="49800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77"/>
          <p:cNvSpPr txBox="1"/>
          <p:nvPr>
            <p:ph idx="4" type="body"/>
          </p:nvPr>
        </p:nvSpPr>
        <p:spPr>
          <a:xfrm>
            <a:off x="2749800" y="3506400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3" name="Google Shape;493;p77"/>
          <p:cNvSpPr txBox="1"/>
          <p:nvPr>
            <p:ph idx="5" type="body"/>
          </p:nvPr>
        </p:nvSpPr>
        <p:spPr>
          <a:xfrm>
            <a:off x="2749800" y="2397775"/>
            <a:ext cx="5937000" cy="9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4" name="Google Shape;494;p77"/>
          <p:cNvSpPr txBox="1"/>
          <p:nvPr>
            <p:ph idx="6" type="subTitle"/>
          </p:nvPr>
        </p:nvSpPr>
        <p:spPr>
          <a:xfrm>
            <a:off x="457200" y="3505150"/>
            <a:ext cx="2142300" cy="98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3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95" name="Google Shape;495;p77"/>
          <p:cNvSpPr/>
          <p:nvPr/>
        </p:nvSpPr>
        <p:spPr>
          <a:xfrm>
            <a:off x="2674650" y="171790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77"/>
          <p:cNvSpPr/>
          <p:nvPr/>
        </p:nvSpPr>
        <p:spPr>
          <a:xfrm>
            <a:off x="2674650" y="28248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77"/>
          <p:cNvSpPr/>
          <p:nvPr/>
        </p:nvSpPr>
        <p:spPr>
          <a:xfrm>
            <a:off x="2674650" y="3931750"/>
            <a:ext cx="135000" cy="135300"/>
          </a:xfrm>
          <a:prstGeom prst="ellipse">
            <a:avLst/>
          </a:prstGeom>
          <a:solidFill>
            <a:srgbClr val="F8B48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">
  <p:cSld name="CUSTOM_3_1"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78"/>
          <p:cNvSpPr txBox="1"/>
          <p:nvPr>
            <p:ph type="title"/>
          </p:nvPr>
        </p:nvSpPr>
        <p:spPr>
          <a:xfrm>
            <a:off x="457200" y="4462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0" name="Google Shape;500;p78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1" name="Google Shape;501;p78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2" name="Google Shape;502;p78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03" name="Google Shape;503;p78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1">
  <p:cSld name="CUSTOM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79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06" name="Google Shape;506;p79"/>
          <p:cNvSpPr txBox="1"/>
          <p:nvPr>
            <p:ph idx="1" type="body"/>
          </p:nvPr>
        </p:nvSpPr>
        <p:spPr>
          <a:xfrm>
            <a:off x="457200" y="1140000"/>
            <a:ext cx="4114800" cy="342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07" name="Google Shape;507;p79"/>
          <p:cNvSpPr/>
          <p:nvPr>
            <p:ph idx="2" type="pic"/>
          </p:nvPr>
        </p:nvSpPr>
        <p:spPr>
          <a:xfrm>
            <a:off x="4774400" y="1368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3456">
          <p15:clr>
            <a:srgbClr val="E46962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2">
  <p:cSld name="CUSTOM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0" name="Google Shape;510;p80"/>
          <p:cNvSpPr txBox="1"/>
          <p:nvPr>
            <p:ph idx="1" type="body"/>
          </p:nvPr>
        </p:nvSpPr>
        <p:spPr>
          <a:xfrm>
            <a:off x="4812625" y="1368600"/>
            <a:ext cx="3874200" cy="3200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1" name="Google Shape;511;p80"/>
          <p:cNvSpPr/>
          <p:nvPr>
            <p:ph idx="2" type="pic"/>
          </p:nvPr>
        </p:nvSpPr>
        <p:spPr>
          <a:xfrm>
            <a:off x="609600" y="1371600"/>
            <a:ext cx="3702300" cy="3200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3">
  <p:cSld name="CUSTOM_1_1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81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14" name="Google Shape;514;p81"/>
          <p:cNvSpPr txBox="1"/>
          <p:nvPr>
            <p:ph idx="1" type="body"/>
          </p:nvPr>
        </p:nvSpPr>
        <p:spPr>
          <a:xfrm>
            <a:off x="5334000" y="1418500"/>
            <a:ext cx="3352800" cy="251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○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■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5" name="Google Shape;515;p81"/>
          <p:cNvSpPr/>
          <p:nvPr>
            <p:ph idx="2" type="pic"/>
          </p:nvPr>
        </p:nvSpPr>
        <p:spPr>
          <a:xfrm>
            <a:off x="609600" y="1371600"/>
            <a:ext cx="4586100" cy="2561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1">
  <p:cSld name="CUSTOM_3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82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18" name="Google Shape;518;p82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19" name="Google Shape;519;p82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0" name="Google Shape;520;p82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1" name="Google Shape;521;p82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 1 2">
  <p:cSld name="CUSTOM_3_1_2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83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4" name="Google Shape;524;p83"/>
          <p:cNvSpPr txBox="1"/>
          <p:nvPr>
            <p:ph idx="1" type="body"/>
          </p:nvPr>
        </p:nvSpPr>
        <p:spPr>
          <a:xfrm>
            <a:off x="4572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5" name="Google Shape;525;p83"/>
          <p:cNvSpPr txBox="1"/>
          <p:nvPr>
            <p:ph idx="2" type="body"/>
          </p:nvPr>
        </p:nvSpPr>
        <p:spPr>
          <a:xfrm>
            <a:off x="4800400" y="1834900"/>
            <a:ext cx="3776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•"/>
              <a:defRPr sz="1400">
                <a:solidFill>
                  <a:schemeClr val="dk1"/>
                </a:solidFill>
              </a:defRPr>
            </a:lvl1pPr>
            <a:lvl2pPr indent="-304800" lvl="1" marL="914400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–"/>
              <a:defRPr sz="1200">
                <a:solidFill>
                  <a:schemeClr val="dk1"/>
                </a:solidFill>
              </a:defRPr>
            </a:lvl2pPr>
            <a:lvl3pPr indent="-3048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◦"/>
              <a:defRPr sz="1200">
                <a:solidFill>
                  <a:schemeClr val="dk1"/>
                </a:solidFill>
              </a:defRPr>
            </a:lvl3pPr>
            <a:lvl4pPr indent="-3048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4pPr>
            <a:lvl5pPr indent="-3048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5pPr>
            <a:lvl6pPr indent="-3048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6pPr>
            <a:lvl7pPr indent="-3048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7pPr>
            <a:lvl8pPr indent="-3048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8pPr>
            <a:lvl9pPr indent="-3048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200"/>
              <a:buChar char="•"/>
              <a:defRPr sz="12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6" name="Google Shape;526;p83"/>
          <p:cNvSpPr txBox="1"/>
          <p:nvPr>
            <p:ph idx="3" type="subTitle"/>
          </p:nvPr>
        </p:nvSpPr>
        <p:spPr>
          <a:xfrm>
            <a:off x="4572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27" name="Google Shape;527;p83"/>
          <p:cNvSpPr txBox="1"/>
          <p:nvPr>
            <p:ph idx="4" type="subTitle"/>
          </p:nvPr>
        </p:nvSpPr>
        <p:spPr>
          <a:xfrm>
            <a:off x="4800400" y="1164900"/>
            <a:ext cx="377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  <p15:guide id="2" pos="2880">
          <p15:clr>
            <a:srgbClr val="E46962"/>
          </p15:clr>
        </p15:guide>
        <p15:guide id="3" pos="288">
          <p15:clr>
            <a:srgbClr val="E46962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 1">
  <p:cSld name="CUSTOM_2_1_1"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84"/>
          <p:cNvSpPr txBox="1"/>
          <p:nvPr>
            <p:ph type="title"/>
          </p:nvPr>
        </p:nvSpPr>
        <p:spPr>
          <a:xfrm>
            <a:off x="693575" y="440975"/>
            <a:ext cx="57033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30" name="Google Shape;530;p84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  <p:sp>
        <p:nvSpPr>
          <p:cNvPr id="531" name="Google Shape;531;p84"/>
          <p:cNvSpPr/>
          <p:nvPr>
            <p:ph idx="2" type="pic"/>
          </p:nvPr>
        </p:nvSpPr>
        <p:spPr>
          <a:xfrm>
            <a:off x="5071100" y="1185325"/>
            <a:ext cx="3615600" cy="3297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3 1">
  <p:cSld name="CUSTOM_4_1"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5"/>
          <p:cNvSpPr/>
          <p:nvPr/>
        </p:nvSpPr>
        <p:spPr>
          <a:xfrm>
            <a:off x="431725" y="445025"/>
            <a:ext cx="5994600" cy="424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85"/>
          <p:cNvSpPr txBox="1"/>
          <p:nvPr>
            <p:ph type="title"/>
          </p:nvPr>
        </p:nvSpPr>
        <p:spPr>
          <a:xfrm>
            <a:off x="639600" y="443850"/>
            <a:ext cx="5711400" cy="92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5" name="Google Shape;535;p85"/>
          <p:cNvSpPr txBox="1"/>
          <p:nvPr>
            <p:ph idx="1" type="body"/>
          </p:nvPr>
        </p:nvSpPr>
        <p:spPr>
          <a:xfrm>
            <a:off x="639675" y="2072075"/>
            <a:ext cx="5538900" cy="22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 sz="1100">
                <a:solidFill>
                  <a:schemeClr val="dk1"/>
                </a:solidFill>
              </a:defRPr>
            </a:lvl1pPr>
            <a:lvl2pPr indent="-29845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2pPr>
            <a:lvl3pPr indent="-29845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3pPr>
            <a:lvl4pPr indent="-29845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4pPr>
            <a:lvl5pPr indent="-29845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5pPr>
            <a:lvl6pPr indent="-29845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6pPr>
            <a:lvl7pPr indent="-29845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7pPr>
            <a:lvl8pPr indent="-29845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 sz="1100">
                <a:solidFill>
                  <a:schemeClr val="dk1"/>
                </a:solidFill>
              </a:defRPr>
            </a:lvl8pPr>
            <a:lvl9pPr indent="-29845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■"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36" name="Google Shape;536;p85"/>
          <p:cNvSpPr txBox="1"/>
          <p:nvPr>
            <p:ph idx="2" type="subTitle"/>
          </p:nvPr>
        </p:nvSpPr>
        <p:spPr>
          <a:xfrm>
            <a:off x="639600" y="1311975"/>
            <a:ext cx="5538900" cy="463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phic Sans" type="title">
  <p:cSld name="TITLE">
    <p:bg>
      <p:bgPr>
        <a:solidFill>
          <a:schemeClr val="lt1"/>
        </a:solidFill>
      </p:bgPr>
    </p:bg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87"/>
          <p:cNvSpPr txBox="1"/>
          <p:nvPr>
            <p:ph type="ctrTitle"/>
          </p:nvPr>
        </p:nvSpPr>
        <p:spPr>
          <a:xfrm>
            <a:off x="2289975" y="1545525"/>
            <a:ext cx="5257800" cy="20526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800"/>
              <a:buNone/>
              <a:defRPr sz="68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43" name="Google Shape;543;p87"/>
          <p:cNvSpPr txBox="1"/>
          <p:nvPr>
            <p:ph idx="1" type="subTitle"/>
          </p:nvPr>
        </p:nvSpPr>
        <p:spPr>
          <a:xfrm>
            <a:off x="2289975" y="4120200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544" name="Google Shape;544;p8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87"/>
          <p:cNvSpPr txBox="1"/>
          <p:nvPr>
            <p:ph idx="2" type="subTitle"/>
          </p:nvPr>
        </p:nvSpPr>
        <p:spPr>
          <a:xfrm>
            <a:off x="2289975" y="3502200"/>
            <a:ext cx="4680900" cy="45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576">
          <p15:clr>
            <a:srgbClr val="E46962"/>
          </p15:clr>
        </p15:guide>
        <p15:guide id="2" pos="5184">
          <p15:clr>
            <a:srgbClr val="E46962"/>
          </p15:clr>
        </p15:guide>
        <p15:guide id="3" orient="horz" pos="2880">
          <p15:clr>
            <a:srgbClr val="E46962"/>
          </p15:clr>
        </p15:guide>
        <p15:guide id="4" pos="3888">
          <p15:clr>
            <a:srgbClr val="E46962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8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8" name="Google Shape;548;p8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9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1" name="Google Shape;551;p89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52" name="Google Shape;552;p8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2"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90"/>
          <p:cNvSpPr txBox="1"/>
          <p:nvPr>
            <p:ph type="title"/>
          </p:nvPr>
        </p:nvSpPr>
        <p:spPr>
          <a:xfrm>
            <a:off x="457200" y="356200"/>
            <a:ext cx="52590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55" name="Google Shape;555;p90"/>
          <p:cNvSpPr txBox="1"/>
          <p:nvPr>
            <p:ph idx="1" type="body"/>
          </p:nvPr>
        </p:nvSpPr>
        <p:spPr>
          <a:xfrm>
            <a:off x="457200" y="928900"/>
            <a:ext cx="5259000" cy="36534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56" name="Google Shape;556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7" name="Google Shape;557;p90"/>
          <p:cNvSpPr/>
          <p:nvPr>
            <p:ph idx="2" type="pic"/>
          </p:nvPr>
        </p:nvSpPr>
        <p:spPr>
          <a:xfrm>
            <a:off x="6178850" y="598400"/>
            <a:ext cx="2511900" cy="25146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8" name="Google Shape;558;p90"/>
          <p:cNvSpPr/>
          <p:nvPr>
            <p:ph idx="3" type="pic"/>
          </p:nvPr>
        </p:nvSpPr>
        <p:spPr>
          <a:xfrm>
            <a:off x="5108950" y="2148625"/>
            <a:ext cx="2511900" cy="2514600"/>
          </a:xfrm>
          <a:prstGeom prst="ellipse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2">
  <p:cSld name="TITLE_AND_BODY_2_2"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91"/>
          <p:cNvSpPr txBox="1"/>
          <p:nvPr>
            <p:ph idx="1" type="body"/>
          </p:nvPr>
        </p:nvSpPr>
        <p:spPr>
          <a:xfrm>
            <a:off x="457200" y="1293450"/>
            <a:ext cx="5259000" cy="3288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17500" lvl="1" marL="914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15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1500"/>
              </a:spcBef>
              <a:spcAft>
                <a:spcPts val="15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561" name="Google Shape;561;p9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2" name="Google Shape;562;p91"/>
          <p:cNvSpPr/>
          <p:nvPr>
            <p:ph idx="2" type="pic"/>
          </p:nvPr>
        </p:nvSpPr>
        <p:spPr>
          <a:xfrm>
            <a:off x="6173525" y="-13300"/>
            <a:ext cx="2970600" cy="5156700"/>
          </a:xfrm>
          <a:prstGeom prst="rect">
            <a:avLst/>
          </a:prstGeom>
          <a:noFill/>
          <a:ln>
            <a:noFill/>
          </a:ln>
        </p:spPr>
      </p:sp>
      <p:sp>
        <p:nvSpPr>
          <p:cNvPr id="563" name="Google Shape;563;p91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 1">
  <p:cSld name="TITLE_AND_BODY_2_1"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92"/>
          <p:cNvSpPr txBox="1"/>
          <p:nvPr>
            <p:ph idx="1" type="body"/>
          </p:nvPr>
        </p:nvSpPr>
        <p:spPr>
          <a:xfrm>
            <a:off x="4572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66" name="Google Shape;566;p9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7" name="Google Shape;567;p92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68" name="Google Shape;568;p92"/>
          <p:cNvSpPr txBox="1"/>
          <p:nvPr>
            <p:ph idx="2" type="body"/>
          </p:nvPr>
        </p:nvSpPr>
        <p:spPr>
          <a:xfrm>
            <a:off x="31951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69" name="Google Shape;569;p92"/>
          <p:cNvSpPr txBox="1"/>
          <p:nvPr>
            <p:ph idx="3" type="body"/>
          </p:nvPr>
        </p:nvSpPr>
        <p:spPr>
          <a:xfrm>
            <a:off x="5933000" y="1827475"/>
            <a:ext cx="2280600" cy="27549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•"/>
              <a:defRPr sz="1200"/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0" name="Google Shape;570;p92"/>
          <p:cNvSpPr txBox="1"/>
          <p:nvPr>
            <p:ph idx="4" type="subTitle"/>
          </p:nvPr>
        </p:nvSpPr>
        <p:spPr>
          <a:xfrm>
            <a:off x="45852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1" name="Google Shape;571;p92"/>
          <p:cNvSpPr txBox="1"/>
          <p:nvPr>
            <p:ph idx="5" type="subTitle"/>
          </p:nvPr>
        </p:nvSpPr>
        <p:spPr>
          <a:xfrm>
            <a:off x="3195100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72" name="Google Shape;572;p92"/>
          <p:cNvSpPr txBox="1"/>
          <p:nvPr>
            <p:ph idx="6" type="subTitle"/>
          </p:nvPr>
        </p:nvSpPr>
        <p:spPr>
          <a:xfrm>
            <a:off x="5931675" y="1375575"/>
            <a:ext cx="2280600" cy="4254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800"/>
              </a:spcBef>
              <a:spcAft>
                <a:spcPts val="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800"/>
              </a:spcBef>
              <a:spcAft>
                <a:spcPts val="800"/>
              </a:spcAft>
              <a:buSzPts val="1400"/>
              <a:buFont typeface="Inter"/>
              <a:buNone/>
              <a:defRPr b="1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TITLE_AND_BODY_1">
    <p:bg>
      <p:bgPr>
        <a:solidFill>
          <a:schemeClr val="accent1"/>
        </a:solid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93"/>
          <p:cNvSpPr txBox="1"/>
          <p:nvPr>
            <p:ph idx="1" type="body"/>
          </p:nvPr>
        </p:nvSpPr>
        <p:spPr>
          <a:xfrm>
            <a:off x="910425" y="342900"/>
            <a:ext cx="7921800" cy="422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81000" lvl="0" marL="45720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indent="-381000" lvl="1" marL="9144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indent="-381000" lvl="2" marL="13716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indent="-381000" lvl="3" marL="18288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indent="-381000" lvl="4" marL="22860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indent="-381000" lvl="5" marL="27432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indent="-381000" lvl="6" marL="32004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indent="-381000" lvl="7" marL="3657600">
              <a:lnSpc>
                <a:spcPct val="2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indent="-381000" lvl="8" marL="4114800">
              <a:lnSpc>
                <a:spcPct val="2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2400"/>
              <a:buFont typeface="DM Serif Display"/>
              <a:buChar char="•"/>
              <a:defRPr sz="24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75" name="Google Shape;575;p9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94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8" name="Google Shape;578;p94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79" name="Google Shape;579;p94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•"/>
              <a:defRPr sz="1200"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•"/>
              <a:defRPr sz="1200"/>
            </a:lvl9pPr>
          </a:lstStyle>
          <a:p/>
        </p:txBody>
      </p:sp>
      <p:sp>
        <p:nvSpPr>
          <p:cNvPr id="580" name="Google Shape;580;p9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5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83" name="Google Shape;583;p9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96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6" name="Google Shape;586;p96"/>
          <p:cNvSpPr txBox="1"/>
          <p:nvPr>
            <p:ph idx="1" type="body"/>
          </p:nvPr>
        </p:nvSpPr>
        <p:spPr>
          <a:xfrm>
            <a:off x="457200" y="1389600"/>
            <a:ext cx="5603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Font typeface="Inter"/>
              <a:buChar char="•"/>
              <a:defRPr sz="1200"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87" name="Google Shape;587;p9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97"/>
          <p:cNvSpPr txBox="1"/>
          <p:nvPr>
            <p:ph type="title"/>
          </p:nvPr>
        </p:nvSpPr>
        <p:spPr>
          <a:xfrm>
            <a:off x="457200" y="219390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90" name="Google Shape;590;p9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98"/>
          <p:cNvSpPr txBox="1"/>
          <p:nvPr>
            <p:ph type="title"/>
          </p:nvPr>
        </p:nvSpPr>
        <p:spPr>
          <a:xfrm>
            <a:off x="917050" y="450150"/>
            <a:ext cx="5249700" cy="40908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4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593" name="Google Shape;593;p9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4" name="Google Shape;594;p98"/>
          <p:cNvSpPr txBox="1"/>
          <p:nvPr>
            <p:ph idx="1" type="subTitle"/>
          </p:nvPr>
        </p:nvSpPr>
        <p:spPr>
          <a:xfrm>
            <a:off x="917050" y="3196425"/>
            <a:ext cx="4714200" cy="451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600"/>
              <a:buFont typeface="Inter Medium"/>
              <a:buNone/>
              <a:defRPr sz="1600">
                <a:solidFill>
                  <a:schemeClr val="accent6"/>
                </a:solidFill>
                <a:latin typeface="Inter Medium"/>
                <a:ea typeface="Inter Medium"/>
                <a:cs typeface="Inter Medium"/>
                <a:sym typeface="Inter Medium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9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9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598" name="Google Shape;598;p9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99" name="Google Shape;599;p9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00" name="Google Shape;600;p9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10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603" name="Google Shape;603;p10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6" name="Google Shape;606;p10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•"/>
              <a:defRPr/>
            </a:lvl1pPr>
            <a:lvl2pPr indent="-317500" lvl="1" marL="914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2pPr>
            <a:lvl3pPr indent="-317500" lvl="2" marL="1371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3pPr>
            <a:lvl4pPr indent="-317500" lvl="3" marL="18288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4pPr>
            <a:lvl5pPr indent="-317500" lvl="4" marL="22860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5pPr>
            <a:lvl6pPr indent="-317500" lvl="5" marL="27432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6pPr>
            <a:lvl7pPr indent="-317500" lvl="6" marL="32004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7pPr>
            <a:lvl8pPr indent="-317500" lvl="7" marL="3657600" algn="ctr">
              <a:spcBef>
                <a:spcPts val="800"/>
              </a:spcBef>
              <a:spcAft>
                <a:spcPts val="0"/>
              </a:spcAft>
              <a:buSzPts val="1400"/>
              <a:buChar char="•"/>
              <a:defRPr/>
            </a:lvl8pPr>
            <a:lvl9pPr indent="-317500" lvl="8" marL="4114800" algn="ctr">
              <a:spcBef>
                <a:spcPts val="800"/>
              </a:spcBef>
              <a:spcAft>
                <a:spcPts val="800"/>
              </a:spcAft>
              <a:buSzPts val="1400"/>
              <a:buChar char="•"/>
              <a:defRPr/>
            </a:lvl9pPr>
          </a:lstStyle>
          <a:p/>
        </p:txBody>
      </p:sp>
      <p:sp>
        <p:nvSpPr>
          <p:cNvPr id="607" name="Google Shape;607;p10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10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3"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3"/>
          <p:cNvSpPr txBox="1"/>
          <p:nvPr>
            <p:ph idx="1" type="body"/>
          </p:nvPr>
        </p:nvSpPr>
        <p:spPr>
          <a:xfrm>
            <a:off x="457200" y="1293450"/>
            <a:ext cx="8229600" cy="327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1pPr>
            <a:lvl2pPr indent="-330200" lvl="1" marL="914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2pPr>
            <a:lvl3pPr indent="-330200" lvl="2" marL="1371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3pPr>
            <a:lvl4pPr indent="-330200" lvl="3" marL="18288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4pPr>
            <a:lvl5pPr indent="-330200" lvl="4" marL="22860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5pPr>
            <a:lvl6pPr indent="-330200" lvl="5" marL="27432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6pPr>
            <a:lvl7pPr indent="-330200" lvl="6" marL="32004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7pPr>
            <a:lvl8pPr indent="-330200" lvl="7" marL="365760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8pPr>
            <a:lvl9pPr indent="-330200" lvl="8" marL="411480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600"/>
              <a:buChar char="•"/>
              <a:defRPr sz="1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12" name="Google Shape;612;p103"/>
          <p:cNvSpPr txBox="1"/>
          <p:nvPr>
            <p:ph type="title"/>
          </p:nvPr>
        </p:nvSpPr>
        <p:spPr>
          <a:xfrm>
            <a:off x="457200" y="537750"/>
            <a:ext cx="5603400" cy="755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lus Light">
  <p:cSld name="CUSTOM_2_1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4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Hanken Grotesk"/>
              <a:buNone/>
              <a:defRPr b="1"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615" name="Google Shape;615;p104"/>
          <p:cNvSpPr txBox="1"/>
          <p:nvPr>
            <p:ph idx="1" type="subTitle"/>
          </p:nvPr>
        </p:nvSpPr>
        <p:spPr>
          <a:xfrm>
            <a:off x="457200" y="1142050"/>
            <a:ext cx="5519400" cy="44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1pPr>
            <a:lvl2pPr lvl="1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2pPr>
            <a:lvl3pPr lvl="2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3pPr>
            <a:lvl4pPr lvl="3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4pPr>
            <a:lvl5pPr lvl="4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5pPr>
            <a:lvl6pPr lvl="5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6pPr>
            <a:lvl7pPr lvl="6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7pPr>
            <a:lvl8pPr lvl="7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8pPr>
            <a:lvl9pPr lvl="8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600"/>
              <a:buFont typeface="Hanken Grotesk SemiBold"/>
              <a:buNone/>
              <a:defRPr sz="1600">
                <a:solidFill>
                  <a:schemeClr val="dk1"/>
                </a:solidFill>
                <a:latin typeface="Hanken Grotesk SemiBold"/>
                <a:ea typeface="Hanken Grotesk SemiBold"/>
                <a:cs typeface="Hanken Grotesk SemiBold"/>
                <a:sym typeface="Hanken Grotesk SemiBold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22.xml"/><Relationship Id="rId22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21.xml"/><Relationship Id="rId21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23" Type="http://schemas.openxmlformats.org/officeDocument/2006/relationships/theme" Target="../theme/theme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5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30.xml"/><Relationship Id="rId6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29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4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77.xml"/><Relationship Id="rId22" Type="http://schemas.openxmlformats.org/officeDocument/2006/relationships/slideLayout" Target="../slideLayouts/slideLayout79.xml"/><Relationship Id="rId21" Type="http://schemas.openxmlformats.org/officeDocument/2006/relationships/slideLayout" Target="../slideLayouts/slideLayout78.xml"/><Relationship Id="rId24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0.xml"/><Relationship Id="rId1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9.xml"/><Relationship Id="rId3" Type="http://schemas.openxmlformats.org/officeDocument/2006/relationships/slideLayout" Target="../slideLayouts/slideLayout60.xml"/><Relationship Id="rId4" Type="http://schemas.openxmlformats.org/officeDocument/2006/relationships/slideLayout" Target="../slideLayouts/slideLayout61.xml"/><Relationship Id="rId9" Type="http://schemas.openxmlformats.org/officeDocument/2006/relationships/slideLayout" Target="../slideLayouts/slideLayout66.xml"/><Relationship Id="rId25" Type="http://schemas.openxmlformats.org/officeDocument/2006/relationships/theme" Target="../theme/theme5.xml"/><Relationship Id="rId5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4.xml"/><Relationship Id="rId8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67.xml"/><Relationship Id="rId13" Type="http://schemas.openxmlformats.org/officeDocument/2006/relationships/slideLayout" Target="../slideLayouts/slideLayout70.xml"/><Relationship Id="rId12" Type="http://schemas.openxmlformats.org/officeDocument/2006/relationships/slideLayout" Target="../slideLayouts/slideLayout69.xml"/><Relationship Id="rId15" Type="http://schemas.openxmlformats.org/officeDocument/2006/relationships/slideLayout" Target="../slideLayouts/slideLayout72.xml"/><Relationship Id="rId14" Type="http://schemas.openxmlformats.org/officeDocument/2006/relationships/slideLayout" Target="../slideLayouts/slideLayout71.xml"/><Relationship Id="rId17" Type="http://schemas.openxmlformats.org/officeDocument/2006/relationships/slideLayout" Target="../slideLayouts/slideLayout74.xml"/><Relationship Id="rId16" Type="http://schemas.openxmlformats.org/officeDocument/2006/relationships/slideLayout" Target="../slideLayouts/slideLayout73.xml"/><Relationship Id="rId19" Type="http://schemas.openxmlformats.org/officeDocument/2006/relationships/slideLayout" Target="../slideLayouts/slideLayout76.xml"/><Relationship Id="rId18" Type="http://schemas.openxmlformats.org/officeDocument/2006/relationships/slideLayout" Target="../slideLayouts/slideLayout75.xml"/></Relationships>
</file>

<file path=ppt/slideMasters/_rels/slideMaster5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01.xml"/><Relationship Id="rId22" Type="http://schemas.openxmlformats.org/officeDocument/2006/relationships/slideLayout" Target="../slideLayouts/slideLayout103.xml"/><Relationship Id="rId21" Type="http://schemas.openxmlformats.org/officeDocument/2006/relationships/slideLayout" Target="../slideLayouts/slideLayout102.xml"/><Relationship Id="rId23" Type="http://schemas.openxmlformats.org/officeDocument/2006/relationships/theme" Target="../theme/theme4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3" Type="http://schemas.openxmlformats.org/officeDocument/2006/relationships/slideLayout" Target="../slideLayouts/slideLayout94.xml"/><Relationship Id="rId12" Type="http://schemas.openxmlformats.org/officeDocument/2006/relationships/slideLayout" Target="../slideLayouts/slideLayout93.xml"/><Relationship Id="rId15" Type="http://schemas.openxmlformats.org/officeDocument/2006/relationships/slideLayout" Target="../slideLayouts/slideLayout96.xml"/><Relationship Id="rId14" Type="http://schemas.openxmlformats.org/officeDocument/2006/relationships/slideLayout" Target="../slideLayouts/slideLayout95.xml"/><Relationship Id="rId17" Type="http://schemas.openxmlformats.org/officeDocument/2006/relationships/slideLayout" Target="../slideLayouts/slideLayout98.xml"/><Relationship Id="rId16" Type="http://schemas.openxmlformats.org/officeDocument/2006/relationships/slideLayout" Target="../slideLayouts/slideLayout97.xml"/><Relationship Id="rId19" Type="http://schemas.openxmlformats.org/officeDocument/2006/relationships/slideLayout" Target="../slideLayouts/slideLayout100.xml"/><Relationship Id="rId18" Type="http://schemas.openxmlformats.org/officeDocument/2006/relationships/slideLayout" Target="../slideLayouts/slideLayout9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381" name="Google Shape;381;p6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Hanken Grotesk"/>
              <a:buNone/>
              <a:defRPr b="1" sz="28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  <p:sp>
        <p:nvSpPr>
          <p:cNvPr id="382" name="Google Shape;382;p6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nter"/>
              <a:buChar char="●"/>
              <a:defRPr sz="18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●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○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Inter"/>
              <a:buChar char="■"/>
              <a:defRPr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383" name="Google Shape;383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86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0" spcFirstLastPara="1" rIns="0" wrap="square" tIns="91425">
            <a:normAutofit/>
          </a:bodyPr>
          <a:lstStyle>
            <a:lvl1pPr lvl="0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1pPr>
            <a:lvl2pPr lvl="1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2pPr>
            <a:lvl3pPr lvl="2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3pPr>
            <a:lvl4pPr lvl="3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4pPr>
            <a:lvl5pPr lvl="4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5pPr>
            <a:lvl6pPr lvl="5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6pPr>
            <a:lvl7pPr lvl="6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7pPr>
            <a:lvl8pPr lvl="7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8pPr>
            <a:lvl9pPr lvl="8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DM Serif Display"/>
              <a:buNone/>
              <a:defRPr sz="2800">
                <a:solidFill>
                  <a:schemeClr val="lt1"/>
                </a:solidFill>
                <a:latin typeface="DM Serif Display"/>
                <a:ea typeface="DM Serif Display"/>
                <a:cs typeface="DM Serif Display"/>
                <a:sym typeface="DM Serif Display"/>
              </a:defRPr>
            </a:lvl9pPr>
          </a:lstStyle>
          <a:p/>
        </p:txBody>
      </p:sp>
      <p:sp>
        <p:nvSpPr>
          <p:cNvPr id="539" name="Google Shape;539;p86"/>
          <p:cNvSpPr txBox="1"/>
          <p:nvPr>
            <p:ph idx="1" type="body"/>
          </p:nvPr>
        </p:nvSpPr>
        <p:spPr>
          <a:xfrm>
            <a:off x="457200" y="915600"/>
            <a:ext cx="5709600" cy="365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1pPr>
            <a:lvl2pPr indent="-317500" lvl="1" marL="914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2pPr>
            <a:lvl3pPr indent="-317500" lvl="2" marL="1371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3pPr>
            <a:lvl4pPr indent="-317500" lvl="3" marL="18288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4pPr>
            <a:lvl5pPr indent="-317500" lvl="4" marL="22860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5pPr>
            <a:lvl6pPr indent="-317500" lvl="5" marL="27432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6pPr>
            <a:lvl7pPr indent="-317500" lvl="6" marL="32004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7pPr>
            <a:lvl8pPr indent="-317500" lvl="7" marL="365760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8pPr>
            <a:lvl9pPr indent="-317500" lvl="8" marL="4114800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400"/>
              <a:buFont typeface="DM Mono"/>
              <a:buChar char="•"/>
              <a:defRPr>
                <a:solidFill>
                  <a:schemeClr val="lt1"/>
                </a:solidFill>
                <a:latin typeface="DM Mono"/>
                <a:ea typeface="DM Mono"/>
                <a:cs typeface="DM Mono"/>
                <a:sym typeface="DM Mono"/>
              </a:defRPr>
            </a:lvl9pPr>
          </a:lstStyle>
          <a:p/>
        </p:txBody>
      </p:sp>
      <p:sp>
        <p:nvSpPr>
          <p:cNvPr id="540" name="Google Shape;540;p8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29" r:id="rId1"/>
    <p:sldLayoutId id="2147483730" r:id="rId2"/>
    <p:sldLayoutId id="2147483731" r:id="rId3"/>
    <p:sldLayoutId id="2147483732" r:id="rId4"/>
    <p:sldLayoutId id="2147483733" r:id="rId5"/>
    <p:sldLayoutId id="2147483734" r:id="rId6"/>
    <p:sldLayoutId id="2147483735" r:id="rId7"/>
    <p:sldLayoutId id="2147483736" r:id="rId8"/>
    <p:sldLayoutId id="2147483737" r:id="rId9"/>
    <p:sldLayoutId id="2147483738" r:id="rId10"/>
    <p:sldLayoutId id="2147483739" r:id="rId11"/>
    <p:sldLayoutId id="2147483740" r:id="rId12"/>
    <p:sldLayoutId id="2147483741" r:id="rId13"/>
    <p:sldLayoutId id="2147483742" r:id="rId14"/>
    <p:sldLayoutId id="2147483743" r:id="rId15"/>
    <p:sldLayoutId id="2147483744" r:id="rId16"/>
    <p:sldLayoutId id="2147483745" r:id="rId17"/>
    <p:sldLayoutId id="2147483746" r:id="rId18"/>
    <p:sldLayoutId id="2147483747" r:id="rId19"/>
    <p:sldLayoutId id="2147483748" r:id="rId20"/>
    <p:sldLayoutId id="2147483749" r:id="rId21"/>
    <p:sldLayoutId id="2147483750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E46962"/>
          </p15:clr>
        </p15:guide>
        <p15:guide id="2" orient="horz" pos="577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9" Type="http://schemas.openxmlformats.org/officeDocument/2006/relationships/image" Target="../media/image7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5.png"/><Relationship Id="rId8" Type="http://schemas.openxmlformats.org/officeDocument/2006/relationships/image" Target="../media/image1.png"/><Relationship Id="rId11" Type="http://schemas.openxmlformats.org/officeDocument/2006/relationships/image" Target="../media/image4.png"/><Relationship Id="rId10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Relationship Id="rId4" Type="http://schemas.openxmlformats.org/officeDocument/2006/relationships/image" Target="../media/image15.jpg"/><Relationship Id="rId5" Type="http://schemas.openxmlformats.org/officeDocument/2006/relationships/image" Target="../media/image8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presentation_title" id="643" name="Google Shape;643;p109"/>
          <p:cNvSpPr txBox="1"/>
          <p:nvPr>
            <p:ph type="ctrTitle"/>
          </p:nvPr>
        </p:nvSpPr>
        <p:spPr>
          <a:xfrm>
            <a:off x="1100550" y="1563750"/>
            <a:ext cx="5715000" cy="20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>
                <a:latin typeface="Inter"/>
                <a:ea typeface="Inter"/>
                <a:cs typeface="Inter"/>
                <a:sym typeface="Inter"/>
              </a:rPr>
              <a:t>Pioneering Employee Well-Being with </a:t>
            </a:r>
            <a:r>
              <a:rPr lang="en" sz="3700">
                <a:latin typeface="Inter"/>
                <a:ea typeface="Inter"/>
                <a:cs typeface="Inter"/>
                <a:sym typeface="Inter"/>
              </a:rPr>
              <a:t>'Bell-Being</a:t>
            </a:r>
            <a:r>
              <a:rPr lang="en" sz="3700">
                <a:latin typeface="Inter"/>
                <a:ea typeface="Inter"/>
                <a:cs typeface="Inter"/>
                <a:sym typeface="Inter"/>
              </a:rPr>
              <a:t>'</a:t>
            </a:r>
            <a:endParaRPr sz="37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ate" id="644" name="Google Shape;644;p109"/>
          <p:cNvSpPr txBox="1"/>
          <p:nvPr/>
        </p:nvSpPr>
        <p:spPr>
          <a:xfrm>
            <a:off x="1100550" y="4092775"/>
            <a:ext cx="4659600" cy="3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March 21, 2024</a:t>
            </a:r>
            <a:endParaRPr sz="20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45" name="Google Shape;645;p109"/>
          <p:cNvPicPr preferRelativeResize="0"/>
          <p:nvPr/>
        </p:nvPicPr>
        <p:blipFill rotWithShape="1">
          <a:blip r:embed="rId3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agenda_0" id="650" name="Google Shape;650;p110"/>
          <p:cNvSpPr txBox="1"/>
          <p:nvPr>
            <p:ph idx="1" type="body"/>
          </p:nvPr>
        </p:nvSpPr>
        <p:spPr>
          <a:xfrm>
            <a:off x="457200" y="1017725"/>
            <a:ext cx="4271100" cy="355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Welcome to 'Bell-Being': Pioneering Employee Well-Being at Bell Food Group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Our Employees: The Core of Our Success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Virtual Coach: A Companion for Every Employee's Journey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Enhancing Personal Growth and Social Connections</a:t>
            </a:r>
            <a:endParaRPr sz="1300"/>
          </a:p>
          <a:p>
            <a:pPr indent="-311150" lvl="0" marL="457200" rtl="0" algn="l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>
                <a:schemeClr val="accent1"/>
              </a:buClr>
              <a:buSzPts val="1300"/>
              <a:buChar char="•"/>
            </a:pPr>
            <a:r>
              <a:rPr lang="en" sz="1300"/>
              <a:t>Engagement Through Gamification: Rewards that Matter</a:t>
            </a:r>
            <a:endParaRPr sz="1300"/>
          </a:p>
        </p:txBody>
      </p:sp>
      <p:sp>
        <p:nvSpPr>
          <p:cNvPr id="651" name="Google Shape;651;p110"/>
          <p:cNvSpPr txBox="1"/>
          <p:nvPr>
            <p:ph type="title"/>
          </p:nvPr>
        </p:nvSpPr>
        <p:spPr>
          <a:xfrm>
            <a:off x="457200" y="445025"/>
            <a:ext cx="8229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Agenda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652" name="Google Shape;652;p110"/>
          <p:cNvPicPr preferRelativeResize="0"/>
          <p:nvPr/>
        </p:nvPicPr>
        <p:blipFill rotWithShape="1">
          <a:blip r:embed="rId3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111"/>
          <p:cNvSpPr/>
          <p:nvPr/>
        </p:nvSpPr>
        <p:spPr>
          <a:xfrm>
            <a:off x="0" y="-5700"/>
            <a:ext cx="3204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title" id="658" name="Google Shape;658;p111"/>
          <p:cNvSpPr txBox="1"/>
          <p:nvPr>
            <p:ph type="title"/>
          </p:nvPr>
        </p:nvSpPr>
        <p:spPr>
          <a:xfrm>
            <a:off x="3659150" y="446700"/>
            <a:ext cx="3099300" cy="64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800">
                <a:latin typeface="Inter"/>
                <a:ea typeface="Inter"/>
                <a:cs typeface="Inter"/>
                <a:sym typeface="Inter"/>
              </a:rPr>
              <a:t>Welcome to Bell-Being: Pioneering Employee Well-Being at Bell Food Group</a:t>
            </a:r>
            <a:endParaRPr sz="18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659" name="Google Shape;659;p111"/>
          <p:cNvSpPr txBox="1"/>
          <p:nvPr>
            <p:ph idx="4294967295" type="body"/>
          </p:nvPr>
        </p:nvSpPr>
        <p:spPr>
          <a:xfrm>
            <a:off x="3659150" y="1638350"/>
            <a:ext cx="5034300" cy="293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Welcome and introduction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Introducing the concept of 'Bell-Being' – an interactive avatar-based platform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Showcasing gamification as crucial element of ‘Bell-Being’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descr="header_0" id="660" name="Google Shape;660;p111"/>
          <p:cNvSpPr txBox="1"/>
          <p:nvPr>
            <p:ph idx="1" type="subTitle"/>
          </p:nvPr>
        </p:nvSpPr>
        <p:spPr>
          <a:xfrm>
            <a:off x="3689075" y="1200150"/>
            <a:ext cx="5034300" cy="46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Key Points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61" name="Google Shape;661;p111"/>
          <p:cNvPicPr preferRelativeResize="0"/>
          <p:nvPr/>
        </p:nvPicPr>
        <p:blipFill rotWithShape="1">
          <a:blip r:embed="rId3">
            <a:alphaModFix/>
          </a:blip>
          <a:srcRect b="0" l="8333" r="8333" t="0"/>
          <a:stretch/>
        </p:blipFill>
        <p:spPr>
          <a:xfrm>
            <a:off x="230400" y="1200150"/>
            <a:ext cx="2743200" cy="274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62" name="Google Shape;662;p111"/>
          <p:cNvPicPr preferRelativeResize="0"/>
          <p:nvPr/>
        </p:nvPicPr>
        <p:blipFill rotWithShape="1">
          <a:blip r:embed="rId4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title" id="667" name="Google Shape;667;p112"/>
          <p:cNvSpPr txBox="1"/>
          <p:nvPr>
            <p:ph type="title"/>
          </p:nvPr>
        </p:nvSpPr>
        <p:spPr>
          <a:xfrm>
            <a:off x="457200" y="446225"/>
            <a:ext cx="6159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100">
                <a:latin typeface="Inter"/>
                <a:ea typeface="Inter"/>
                <a:cs typeface="Inter"/>
                <a:sym typeface="Inter"/>
              </a:rPr>
              <a:t>Virtual Coach: A Companion for Every Employee's Journey</a:t>
            </a:r>
            <a:endParaRPr sz="21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68" name="Google Shape;668;p112"/>
          <p:cNvSpPr/>
          <p:nvPr/>
        </p:nvSpPr>
        <p:spPr>
          <a:xfrm>
            <a:off x="4691800" y="1164900"/>
            <a:ext cx="3995100" cy="34041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descr="detail_1" id="669" name="Google Shape;669;p112"/>
          <p:cNvSpPr txBox="1"/>
          <p:nvPr>
            <p:ph idx="2" type="body"/>
          </p:nvPr>
        </p:nvSpPr>
        <p:spPr>
          <a:xfrm>
            <a:off x="4691800" y="1834900"/>
            <a:ext cx="3995100" cy="273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Real-time reactions and simulations for a tailored user experience.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Enhances learning through interactive scenarios and feedback.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Builds a sense of companionship, reducing feelings of isolation.</a:t>
            </a:r>
            <a:endParaRPr sz="1100"/>
          </a:p>
          <a:p>
            <a:pPr indent="-241300" lvl="0" marL="342900" marR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Char char="•"/>
            </a:pPr>
            <a:r>
              <a:rPr lang="en" sz="1100"/>
              <a:t>Can show What-If Simulations</a:t>
            </a:r>
            <a:endParaRPr sz="1100"/>
          </a:p>
        </p:txBody>
      </p:sp>
      <p:sp>
        <p:nvSpPr>
          <p:cNvPr descr="header_1" id="670" name="Google Shape;670;p112"/>
          <p:cNvSpPr txBox="1"/>
          <p:nvPr>
            <p:ph idx="4" type="subTitle"/>
          </p:nvPr>
        </p:nvSpPr>
        <p:spPr>
          <a:xfrm>
            <a:off x="4691800" y="1164900"/>
            <a:ext cx="3995100" cy="622800"/>
          </a:xfrm>
          <a:prstGeom prst="rect">
            <a:avLst/>
          </a:prstGeom>
        </p:spPr>
        <p:txBody>
          <a:bodyPr anchorCtr="0" anchor="b" bIns="91425" lIns="182875" spcFirstLastPara="1" rIns="137150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Avatar: The Tree of personal development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71" name="Google Shape;671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50" y="1534450"/>
            <a:ext cx="960525" cy="12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2" name="Google Shape;672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14125" y="1542988"/>
            <a:ext cx="960525" cy="1203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1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2800" y="1537575"/>
            <a:ext cx="960525" cy="12143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1425" y="1538723"/>
            <a:ext cx="960525" cy="12034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11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25450" y="2965298"/>
            <a:ext cx="960525" cy="1212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6" name="Google Shape;676;p11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314125" y="2965304"/>
            <a:ext cx="960525" cy="123414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7" name="Google Shape;677;p11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402800" y="2972151"/>
            <a:ext cx="960525" cy="1220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678" name="Google Shape;678;p11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431425" y="2960638"/>
            <a:ext cx="960525" cy="1221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112"/>
          <p:cNvPicPr preferRelativeResize="0"/>
          <p:nvPr/>
        </p:nvPicPr>
        <p:blipFill rotWithShape="1">
          <a:blip r:embed="rId11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descr="detail_0" id="684" name="Google Shape;684;p113"/>
          <p:cNvSpPr txBox="1"/>
          <p:nvPr>
            <p:ph idx="1" type="body"/>
          </p:nvPr>
        </p:nvSpPr>
        <p:spPr>
          <a:xfrm>
            <a:off x="457225" y="1589847"/>
            <a:ext cx="39822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05000"/>
              </a:lnSpc>
              <a:spcBef>
                <a:spcPts val="0"/>
              </a:spcBef>
              <a:spcAft>
                <a:spcPts val="1000"/>
              </a:spcAft>
              <a:buSzPts val="1018"/>
              <a:buNone/>
            </a:pPr>
            <a:r>
              <a:rPr lang="en"/>
              <a:t>Exploring individual benefits such as skill development, motivation through gamification, and continuous learning opportunities.</a:t>
            </a:r>
            <a:endParaRPr sz="1200"/>
          </a:p>
        </p:txBody>
      </p:sp>
      <p:sp>
        <p:nvSpPr>
          <p:cNvPr descr="header_0" id="685" name="Google Shape;685;p113"/>
          <p:cNvSpPr txBox="1"/>
          <p:nvPr>
            <p:ph idx="3" type="subTitle"/>
          </p:nvPr>
        </p:nvSpPr>
        <p:spPr>
          <a:xfrm>
            <a:off x="457225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Personal Growth Benefits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header_1" id="686" name="Google Shape;686;p113"/>
          <p:cNvSpPr txBox="1"/>
          <p:nvPr>
            <p:ph idx="4" type="subTitle"/>
          </p:nvPr>
        </p:nvSpPr>
        <p:spPr>
          <a:xfrm>
            <a:off x="4704451" y="1141300"/>
            <a:ext cx="3982200" cy="44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Social Connections</a:t>
            </a:r>
            <a:endParaRPr sz="12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title" id="687" name="Google Shape;687;p113"/>
          <p:cNvSpPr txBox="1"/>
          <p:nvPr>
            <p:ph type="title"/>
          </p:nvPr>
        </p:nvSpPr>
        <p:spPr>
          <a:xfrm>
            <a:off x="457200" y="445025"/>
            <a:ext cx="6301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400">
                <a:latin typeface="Inter"/>
                <a:ea typeface="Inter"/>
                <a:cs typeface="Inter"/>
                <a:sym typeface="Inter"/>
              </a:rPr>
              <a:t>Enhancing Personal Growth and Social Connections</a:t>
            </a:r>
            <a:endParaRPr sz="24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1" id="688" name="Google Shape;688;p113"/>
          <p:cNvSpPr txBox="1"/>
          <p:nvPr>
            <p:ph idx="2" type="body"/>
          </p:nvPr>
        </p:nvSpPr>
        <p:spPr>
          <a:xfrm>
            <a:off x="4704575" y="1589800"/>
            <a:ext cx="3982200" cy="12567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Fostering employee interactions, encouraging idea exchanges, and building a sense of community within the workforce.</a:t>
            </a:r>
            <a:endParaRPr/>
          </a:p>
        </p:txBody>
      </p:sp>
      <p:sp>
        <p:nvSpPr>
          <p:cNvPr descr="detail_2" id="689" name="Google Shape;689;p113"/>
          <p:cNvSpPr txBox="1"/>
          <p:nvPr>
            <p:ph idx="5" type="body"/>
          </p:nvPr>
        </p:nvSpPr>
        <p:spPr>
          <a:xfrm>
            <a:off x="457225" y="3418672"/>
            <a:ext cx="3982200" cy="12567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Strategies to enhance employee engagement through personal growth initiatives and creating opportunities for social interactions at the workplace.</a:t>
            </a:r>
            <a:endParaRPr/>
          </a:p>
        </p:txBody>
      </p:sp>
      <p:sp>
        <p:nvSpPr>
          <p:cNvPr descr="detail_3" id="690" name="Google Shape;690;p113"/>
          <p:cNvSpPr txBox="1"/>
          <p:nvPr>
            <p:ph idx="6" type="body"/>
          </p:nvPr>
        </p:nvSpPr>
        <p:spPr>
          <a:xfrm>
            <a:off x="4704575" y="3418625"/>
            <a:ext cx="3982200" cy="1256700"/>
          </a:xfrm>
          <a:prstGeom prst="rect">
            <a:avLst/>
          </a:prstGeom>
        </p:spPr>
        <p:txBody>
          <a:bodyPr anchorCtr="0" anchor="t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/>
              <a:t>Highlighting the importance of a supportive work environment that promotes collaboration, inclusivity, and a sense of belonging among employees.</a:t>
            </a:r>
            <a:endParaRPr/>
          </a:p>
        </p:txBody>
      </p:sp>
      <p:sp>
        <p:nvSpPr>
          <p:cNvPr descr="header_2" id="691" name="Google Shape;691;p113"/>
          <p:cNvSpPr txBox="1"/>
          <p:nvPr>
            <p:ph idx="7" type="subTitle"/>
          </p:nvPr>
        </p:nvSpPr>
        <p:spPr>
          <a:xfrm>
            <a:off x="457225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Employee Engagement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sp>
        <p:nvSpPr>
          <p:cNvPr descr="header_3" id="692" name="Google Shape;692;p113"/>
          <p:cNvSpPr txBox="1"/>
          <p:nvPr>
            <p:ph idx="8" type="subTitle"/>
          </p:nvPr>
        </p:nvSpPr>
        <p:spPr>
          <a:xfrm>
            <a:off x="4704451" y="2970125"/>
            <a:ext cx="3982200" cy="448500"/>
          </a:xfrm>
          <a:prstGeom prst="rect">
            <a:avLst/>
          </a:prstGeom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rPr lang="en">
                <a:latin typeface="Inter SemiBold"/>
                <a:ea typeface="Inter SemiBold"/>
                <a:cs typeface="Inter SemiBold"/>
                <a:sym typeface="Inter SemiBold"/>
              </a:rPr>
              <a:t>Community Building</a:t>
            </a:r>
            <a:endParaRPr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693" name="Google Shape;693;p113"/>
          <p:cNvPicPr preferRelativeResize="0"/>
          <p:nvPr/>
        </p:nvPicPr>
        <p:blipFill rotWithShape="1">
          <a:blip r:embed="rId3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114"/>
          <p:cNvSpPr/>
          <p:nvPr/>
        </p:nvSpPr>
        <p:spPr>
          <a:xfrm>
            <a:off x="4448100" y="0"/>
            <a:ext cx="46959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title" id="699" name="Google Shape;699;p114"/>
          <p:cNvSpPr txBox="1"/>
          <p:nvPr>
            <p:ph type="title"/>
          </p:nvPr>
        </p:nvSpPr>
        <p:spPr>
          <a:xfrm>
            <a:off x="457200" y="440975"/>
            <a:ext cx="3990900" cy="9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20">
                <a:latin typeface="Inter"/>
                <a:ea typeface="Inter"/>
                <a:cs typeface="Inter"/>
                <a:sym typeface="Inter"/>
              </a:rPr>
              <a:t>Engagement Through Gamification: Rewards that Matter</a:t>
            </a:r>
            <a:endParaRPr sz="252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descr="detail_0" id="700" name="Google Shape;700;p114"/>
          <p:cNvSpPr txBox="1"/>
          <p:nvPr>
            <p:ph idx="4294967295" type="body"/>
          </p:nvPr>
        </p:nvSpPr>
        <p:spPr>
          <a:xfrm>
            <a:off x="53500" y="2012100"/>
            <a:ext cx="4394700" cy="264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41300" lvl="0" marL="4000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Showcasing how active participation is rewarded to motivate employees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Highlighting potential incentives such as events, recognitions, and wellness retreats</a:t>
            </a:r>
            <a:endParaRPr sz="1100">
              <a:solidFill>
                <a:schemeClr val="dk1"/>
              </a:solidFill>
            </a:endParaRPr>
          </a:p>
          <a:p>
            <a:pPr indent="-241300" lvl="0" marL="40005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chemeClr val="accent1"/>
              </a:buClr>
              <a:buSzPts val="1100"/>
              <a:buFont typeface="Inter SemiBold"/>
              <a:buChar char="●"/>
            </a:pPr>
            <a:r>
              <a:rPr lang="en" sz="1100">
                <a:solidFill>
                  <a:schemeClr val="dk1"/>
                </a:solidFill>
              </a:rPr>
              <a:t>Encouraging employees to start their journey the k</a:t>
            </a:r>
            <a:r>
              <a:rPr lang="en" sz="1100">
                <a:solidFill>
                  <a:schemeClr val="dk1"/>
                </a:solidFill>
              </a:rPr>
              <a:t>nowledge library offers insights </a:t>
            </a:r>
            <a:r>
              <a:rPr lang="en" sz="1100">
                <a:solidFill>
                  <a:schemeClr val="dk1"/>
                </a:solidFill>
              </a:rPr>
              <a:t>with 3-5 min articles including tips &amp; tricks for day-to-day life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descr="header_0" id="701" name="Google Shape;701;p114"/>
          <p:cNvSpPr txBox="1"/>
          <p:nvPr>
            <p:ph idx="1" type="subTitle"/>
          </p:nvPr>
        </p:nvSpPr>
        <p:spPr>
          <a:xfrm>
            <a:off x="457200" y="1251678"/>
            <a:ext cx="5024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>
                <a:latin typeface="Inter SemiBold"/>
                <a:ea typeface="Inter SemiBold"/>
                <a:cs typeface="Inter SemiBold"/>
                <a:sym typeface="Inter SemiBold"/>
              </a:rPr>
              <a:t>Gamification and Recognition</a:t>
            </a:r>
            <a:endParaRPr sz="1400">
              <a:latin typeface="Inter SemiBold"/>
              <a:ea typeface="Inter SemiBold"/>
              <a:cs typeface="Inter SemiBold"/>
              <a:sym typeface="Inter SemiBold"/>
            </a:endParaRPr>
          </a:p>
        </p:txBody>
      </p:sp>
      <p:pic>
        <p:nvPicPr>
          <p:cNvPr id="702" name="Google Shape;702;p114"/>
          <p:cNvPicPr preferRelativeResize="0"/>
          <p:nvPr/>
        </p:nvPicPr>
        <p:blipFill rotWithShape="1">
          <a:blip r:embed="rId3">
            <a:alphaModFix/>
          </a:blip>
          <a:srcRect b="0" l="1530" r="-1529" t="0"/>
          <a:stretch/>
        </p:blipFill>
        <p:spPr>
          <a:xfrm>
            <a:off x="4485600" y="971875"/>
            <a:ext cx="4900624" cy="34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3" name="Google Shape;703;p114"/>
          <p:cNvPicPr preferRelativeResize="0"/>
          <p:nvPr/>
        </p:nvPicPr>
        <p:blipFill rotWithShape="1">
          <a:blip r:embed="rId4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115"/>
          <p:cNvSpPr txBox="1"/>
          <p:nvPr>
            <p:ph type="title"/>
          </p:nvPr>
        </p:nvSpPr>
        <p:spPr>
          <a:xfrm>
            <a:off x="457200" y="342900"/>
            <a:ext cx="7782900" cy="572700"/>
          </a:xfrm>
          <a:prstGeom prst="rect">
            <a:avLst/>
          </a:prstGeom>
        </p:spPr>
        <p:txBody>
          <a:bodyPr anchorCtr="0" anchor="b" bIns="91425" lIns="0" spcFirstLastPara="1" rIns="0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Implementation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709" name="Google Shape;709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56150" y="1220400"/>
            <a:ext cx="1840467" cy="3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0" name="Google Shape;710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34425" y="1220400"/>
            <a:ext cx="1812124" cy="3923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1" name="Google Shape;711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1737" y="1220400"/>
            <a:ext cx="1813832" cy="39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115"/>
          <p:cNvPicPr preferRelativeResize="0"/>
          <p:nvPr/>
        </p:nvPicPr>
        <p:blipFill rotWithShape="1">
          <a:blip r:embed="rId6">
            <a:alphaModFix/>
          </a:blip>
          <a:srcRect b="0" l="1569" r="-1569" t="0"/>
          <a:stretch/>
        </p:blipFill>
        <p:spPr>
          <a:xfrm>
            <a:off x="6758325" y="52350"/>
            <a:ext cx="2385675" cy="88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" name="Google Shape;717;p116"/>
          <p:cNvPicPr preferRelativeResize="0"/>
          <p:nvPr/>
        </p:nvPicPr>
        <p:blipFill rotWithShape="1">
          <a:blip r:embed="rId3">
            <a:alphaModFix amt="86000"/>
          </a:blip>
          <a:srcRect b="24089" l="26347" r="26051" t="26373"/>
          <a:stretch/>
        </p:blipFill>
        <p:spPr>
          <a:xfrm rot="2699993">
            <a:off x="1945842" y="1396690"/>
            <a:ext cx="5189269" cy="5400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116"/>
          <p:cNvPicPr preferRelativeResize="0"/>
          <p:nvPr/>
        </p:nvPicPr>
        <p:blipFill>
          <a:blip r:embed="rId4">
            <a:alphaModFix amt="35000"/>
          </a:blip>
          <a:stretch>
            <a:fillRect/>
          </a:stretch>
        </p:blipFill>
        <p:spPr>
          <a:xfrm rot="1101704">
            <a:off x="3238603" y="387725"/>
            <a:ext cx="3637998" cy="3637998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116"/>
          <p:cNvSpPr txBox="1"/>
          <p:nvPr>
            <p:ph idx="4294967295" type="ctrTitle"/>
          </p:nvPr>
        </p:nvSpPr>
        <p:spPr>
          <a:xfrm>
            <a:off x="1961250" y="968700"/>
            <a:ext cx="5221500" cy="3206100"/>
          </a:xfrm>
          <a:prstGeom prst="rect">
            <a:avLst/>
          </a:prstGeom>
        </p:spPr>
        <p:txBody>
          <a:bodyPr anchorCtr="0" anchor="ctr" bIns="91425" lIns="0" spcFirstLastPara="1" rIns="0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700"/>
              <a:t>Thank </a:t>
            </a:r>
            <a:r>
              <a:rPr i="1" lang="en" sz="5700"/>
              <a:t>you</a:t>
            </a:r>
            <a:endParaRPr i="1" sz="57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Forest Floor">
  <a:themeElements>
    <a:clrScheme name="Custom">
      <a:dk1>
        <a:srgbClr val="344E41"/>
      </a:dk1>
      <a:lt1>
        <a:srgbClr val="F1F1E6"/>
      </a:lt1>
      <a:dk2>
        <a:srgbClr val="000000"/>
      </a:dk2>
      <a:lt2>
        <a:srgbClr val="ADB6B0"/>
      </a:lt2>
      <a:accent1>
        <a:srgbClr val="344E41"/>
      </a:accent1>
      <a:accent2>
        <a:srgbClr val="0075F2"/>
      </a:accent2>
      <a:accent3>
        <a:srgbClr val="C59F98"/>
      </a:accent3>
      <a:accent4>
        <a:srgbClr val="4062BB"/>
      </a:accent4>
      <a:accent5>
        <a:srgbClr val="86615C"/>
      </a:accent5>
      <a:accent6>
        <a:srgbClr val="F4F5F6"/>
      </a:accent6>
      <a:hlink>
        <a:srgbClr val="453B3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Plus Light">
  <a:themeElements>
    <a:clrScheme name="Custom">
      <a:dk1>
        <a:srgbClr val="100F19"/>
      </a:dk1>
      <a:lt1>
        <a:srgbClr val="F8F6F3"/>
      </a:lt1>
      <a:dk2>
        <a:srgbClr val="636B61"/>
      </a:dk2>
      <a:lt2>
        <a:srgbClr val="F8F6F3"/>
      </a:lt2>
      <a:accent1>
        <a:srgbClr val="0400E5"/>
      </a:accent1>
      <a:accent2>
        <a:srgbClr val="7E7CF0"/>
      </a:accent2>
      <a:accent3>
        <a:srgbClr val="FFD90F"/>
      </a:accent3>
      <a:accent4>
        <a:srgbClr val="FF794F"/>
      </a:accent4>
      <a:accent5>
        <a:srgbClr val="B5D6B2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